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Lst>
  <p:sldSz cy="5143500" cx="9144000"/>
  <p:notesSz cx="6858000" cy="9144000"/>
  <p:embeddedFontLst>
    <p:embeddedFont>
      <p:font typeface="Economica"/>
      <p:regular r:id="rId37"/>
      <p:bold r:id="rId38"/>
      <p:italic r:id="rId39"/>
      <p:boldItalic r:id="rId40"/>
    </p:embeddedFont>
    <p:embeddedFont>
      <p:font typeface="Average"/>
      <p:regular r:id="rId41"/>
    </p:embeddedFont>
    <p:embeddedFont>
      <p:font typeface="Open Sans"/>
      <p:regular r:id="rId42"/>
      <p:bold r:id="rId43"/>
      <p:italic r:id="rId44"/>
      <p:boldItalic r:id="rId4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tableStyles.xml><?xml version="1.0" encoding="utf-8"?>
<a:tblStyleLst xmlns:a="http://schemas.openxmlformats.org/drawingml/2006/main" xmlns:r="http://schemas.openxmlformats.org/officeDocument/2006/relationships" def="{B79F9549-C279-4C60-8F6A-C37CC0278166}">
  <a:tblStyle styleId="{B79F9549-C279-4C60-8F6A-C37CC0278166}" styleName="Table_0">
    <a:wholeTbl>
      <a:tcStyle>
        <a:tcBdr>
          <a:left>
            <a:ln cap="flat" cmpd="sng" w="9525">
              <a:solidFill>
                <a:srgbClr val="9E9E9E"/>
              </a:solidFill>
              <a:prstDash val="solid"/>
              <a:round/>
              <a:headEnd len="med" w="med" type="none"/>
              <a:tailEnd len="med" w="med" type="none"/>
            </a:ln>
          </a:left>
          <a:right>
            <a:ln cap="flat" cmpd="sng" w="9525">
              <a:solidFill>
                <a:srgbClr val="9E9E9E"/>
              </a:solidFill>
              <a:prstDash val="solid"/>
              <a:round/>
              <a:headEnd len="med" w="med" type="none"/>
              <a:tailEnd len="med" w="med" type="none"/>
            </a:ln>
          </a:right>
          <a:top>
            <a:ln cap="flat" cmpd="sng" w="9525">
              <a:solidFill>
                <a:srgbClr val="9E9E9E"/>
              </a:solidFill>
              <a:prstDash val="solid"/>
              <a:round/>
              <a:headEnd len="med" w="med" type="none"/>
              <a:tailEnd len="med" w="med" type="none"/>
            </a:ln>
          </a:top>
          <a:bottom>
            <a:ln cap="flat" cmpd="sng" w="9525">
              <a:solidFill>
                <a:srgbClr val="9E9E9E"/>
              </a:solidFill>
              <a:prstDash val="solid"/>
              <a:round/>
              <a:headEnd len="med" w="med" type="none"/>
              <a:tailEnd len="med" w="med" type="none"/>
            </a:ln>
          </a:bottom>
          <a:insideH>
            <a:ln cap="flat" cmpd="sng" w="9525">
              <a:solidFill>
                <a:srgbClr val="9E9E9E"/>
              </a:solidFill>
              <a:prstDash val="solid"/>
              <a:round/>
              <a:headEnd len="med" w="med" type="none"/>
              <a:tailEnd len="med" w="med" type="none"/>
            </a:ln>
          </a:insideH>
          <a:insideV>
            <a:ln cap="flat" cmpd="sng" w="9525">
              <a:solidFill>
                <a:srgbClr val="9E9E9E"/>
              </a:solidFill>
              <a:prstDash val="solid"/>
              <a:round/>
              <a:headEnd len="med" w="med" type="none"/>
              <a:tailEnd len="med" w="med" type="none"/>
            </a:ln>
          </a:insideV>
        </a:tcBdr>
      </a:tcStyle>
    </a:wholeTbl>
  </a:tblStyle>
</a:tblStyleLst>
</file>

<file path=ppt/_rels/presentation.xml.rels><?xml version="1.0" encoding="UTF-8" standalone="yes"?><Relationships xmlns="http://schemas.openxmlformats.org/package/2006/relationships"><Relationship Id="rId40" Type="http://schemas.openxmlformats.org/officeDocument/2006/relationships/font" Target="fonts/Economica-boldItalic.fntdata"/><Relationship Id="rId20" Type="http://schemas.openxmlformats.org/officeDocument/2006/relationships/slide" Target="slides/slide15.xml"/><Relationship Id="rId42" Type="http://schemas.openxmlformats.org/officeDocument/2006/relationships/font" Target="fonts/OpenSans-regular.fntdata"/><Relationship Id="rId41" Type="http://schemas.openxmlformats.org/officeDocument/2006/relationships/font" Target="fonts/Average-regular.fntdata"/><Relationship Id="rId22" Type="http://schemas.openxmlformats.org/officeDocument/2006/relationships/slide" Target="slides/slide17.xml"/><Relationship Id="rId44" Type="http://schemas.openxmlformats.org/officeDocument/2006/relationships/font" Target="fonts/OpenSans-italic.fntdata"/><Relationship Id="rId21" Type="http://schemas.openxmlformats.org/officeDocument/2006/relationships/slide" Target="slides/slide16.xml"/><Relationship Id="rId43" Type="http://schemas.openxmlformats.org/officeDocument/2006/relationships/font" Target="fonts/OpenSans-bold.fntdata"/><Relationship Id="rId24" Type="http://schemas.openxmlformats.org/officeDocument/2006/relationships/slide" Target="slides/slide19.xml"/><Relationship Id="rId23" Type="http://schemas.openxmlformats.org/officeDocument/2006/relationships/slide" Target="slides/slide18.xml"/><Relationship Id="rId45" Type="http://schemas.openxmlformats.org/officeDocument/2006/relationships/font" Target="fonts/OpenSans-bold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font" Target="fonts/Economica-regular.fntdata"/><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font" Target="fonts/Economica-italic.fntdata"/><Relationship Id="rId16" Type="http://schemas.openxmlformats.org/officeDocument/2006/relationships/slide" Target="slides/slide11.xml"/><Relationship Id="rId38" Type="http://schemas.openxmlformats.org/officeDocument/2006/relationships/font" Target="fonts/Economica-bold.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rIns="91425" tIns="91425"/>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1" name="Shape 51"/>
        <p:cNvGrpSpPr/>
        <p:nvPr/>
      </p:nvGrpSpPr>
      <p:grpSpPr>
        <a:xfrm>
          <a:off x="0" y="0"/>
          <a:ext cx="0" cy="0"/>
          <a:chOff x="0" y="0"/>
          <a:chExt cx="0" cy="0"/>
        </a:xfrm>
      </p:grpSpPr>
      <p:sp>
        <p:nvSpPr>
          <p:cNvPr id="52" name="Shape 52"/>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p:spPr>
      </p:sp>
      <p:sp>
        <p:nvSpPr>
          <p:cNvPr id="53" name="Shape 5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0" name="Shape 110"/>
        <p:cNvGrpSpPr/>
        <p:nvPr/>
      </p:nvGrpSpPr>
      <p:grpSpPr>
        <a:xfrm>
          <a:off x="0" y="0"/>
          <a:ext cx="0" cy="0"/>
          <a:chOff x="0" y="0"/>
          <a:chExt cx="0" cy="0"/>
        </a:xfrm>
      </p:grpSpPr>
      <p:sp>
        <p:nvSpPr>
          <p:cNvPr id="111" name="Shape 11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2" name="Shape 11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8" name="Shape 118"/>
        <p:cNvGrpSpPr/>
        <p:nvPr/>
      </p:nvGrpSpPr>
      <p:grpSpPr>
        <a:xfrm>
          <a:off x="0" y="0"/>
          <a:ext cx="0" cy="0"/>
          <a:chOff x="0" y="0"/>
          <a:chExt cx="0" cy="0"/>
        </a:xfrm>
      </p:grpSpPr>
      <p:sp>
        <p:nvSpPr>
          <p:cNvPr id="119" name="Shape 11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0" name="Shape 12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5" name="Shape 125"/>
        <p:cNvGrpSpPr/>
        <p:nvPr/>
      </p:nvGrpSpPr>
      <p:grpSpPr>
        <a:xfrm>
          <a:off x="0" y="0"/>
          <a:ext cx="0" cy="0"/>
          <a:chOff x="0" y="0"/>
          <a:chExt cx="0" cy="0"/>
        </a:xfrm>
      </p:grpSpPr>
      <p:sp>
        <p:nvSpPr>
          <p:cNvPr id="126" name="Shape 12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7" name="Shape 12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2" name="Shape 132"/>
        <p:cNvGrpSpPr/>
        <p:nvPr/>
      </p:nvGrpSpPr>
      <p:grpSpPr>
        <a:xfrm>
          <a:off x="0" y="0"/>
          <a:ext cx="0" cy="0"/>
          <a:chOff x="0" y="0"/>
          <a:chExt cx="0" cy="0"/>
        </a:xfrm>
      </p:grpSpPr>
      <p:sp>
        <p:nvSpPr>
          <p:cNvPr id="133" name="Shape 13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4" name="Shape 13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0" name="Shape 140"/>
        <p:cNvGrpSpPr/>
        <p:nvPr/>
      </p:nvGrpSpPr>
      <p:grpSpPr>
        <a:xfrm>
          <a:off x="0" y="0"/>
          <a:ext cx="0" cy="0"/>
          <a:chOff x="0" y="0"/>
          <a:chExt cx="0" cy="0"/>
        </a:xfrm>
      </p:grpSpPr>
      <p:sp>
        <p:nvSpPr>
          <p:cNvPr id="141" name="Shape 14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2" name="Shape 14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0" name="Shape 150"/>
        <p:cNvGrpSpPr/>
        <p:nvPr/>
      </p:nvGrpSpPr>
      <p:grpSpPr>
        <a:xfrm>
          <a:off x="0" y="0"/>
          <a:ext cx="0" cy="0"/>
          <a:chOff x="0" y="0"/>
          <a:chExt cx="0" cy="0"/>
        </a:xfrm>
      </p:grpSpPr>
      <p:sp>
        <p:nvSpPr>
          <p:cNvPr id="151" name="Shape 15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2" name="Shape 15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8" name="Shape 158"/>
        <p:cNvGrpSpPr/>
        <p:nvPr/>
      </p:nvGrpSpPr>
      <p:grpSpPr>
        <a:xfrm>
          <a:off x="0" y="0"/>
          <a:ext cx="0" cy="0"/>
          <a:chOff x="0" y="0"/>
          <a:chExt cx="0" cy="0"/>
        </a:xfrm>
      </p:grpSpPr>
      <p:sp>
        <p:nvSpPr>
          <p:cNvPr id="159" name="Shape 15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0" name="Shape 16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2" name="Shape 172"/>
        <p:cNvGrpSpPr/>
        <p:nvPr/>
      </p:nvGrpSpPr>
      <p:grpSpPr>
        <a:xfrm>
          <a:off x="0" y="0"/>
          <a:ext cx="0" cy="0"/>
          <a:chOff x="0" y="0"/>
          <a:chExt cx="0" cy="0"/>
        </a:xfrm>
      </p:grpSpPr>
      <p:sp>
        <p:nvSpPr>
          <p:cNvPr id="173" name="Shape 17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4" name="Shape 17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0" name="Shape 180"/>
        <p:cNvGrpSpPr/>
        <p:nvPr/>
      </p:nvGrpSpPr>
      <p:grpSpPr>
        <a:xfrm>
          <a:off x="0" y="0"/>
          <a:ext cx="0" cy="0"/>
          <a:chOff x="0" y="0"/>
          <a:chExt cx="0" cy="0"/>
        </a:xfrm>
      </p:grpSpPr>
      <p:sp>
        <p:nvSpPr>
          <p:cNvPr id="181" name="Shape 18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2" name="Shape 18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8" name="Shape 188"/>
        <p:cNvGrpSpPr/>
        <p:nvPr/>
      </p:nvGrpSpPr>
      <p:grpSpPr>
        <a:xfrm>
          <a:off x="0" y="0"/>
          <a:ext cx="0" cy="0"/>
          <a:chOff x="0" y="0"/>
          <a:chExt cx="0" cy="0"/>
        </a:xfrm>
      </p:grpSpPr>
      <p:sp>
        <p:nvSpPr>
          <p:cNvPr id="189" name="Shape 18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0" name="Shape 19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7" name="Shape 57"/>
        <p:cNvGrpSpPr/>
        <p:nvPr/>
      </p:nvGrpSpPr>
      <p:grpSpPr>
        <a:xfrm>
          <a:off x="0" y="0"/>
          <a:ext cx="0" cy="0"/>
          <a:chOff x="0" y="0"/>
          <a:chExt cx="0" cy="0"/>
        </a:xfrm>
      </p:grpSpPr>
      <p:sp>
        <p:nvSpPr>
          <p:cNvPr id="58" name="Shape 5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9" name="Shape 5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98" name="Shape 198"/>
        <p:cNvGrpSpPr/>
        <p:nvPr/>
      </p:nvGrpSpPr>
      <p:grpSpPr>
        <a:xfrm>
          <a:off x="0" y="0"/>
          <a:ext cx="0" cy="0"/>
          <a:chOff x="0" y="0"/>
          <a:chExt cx="0" cy="0"/>
        </a:xfrm>
      </p:grpSpPr>
      <p:sp>
        <p:nvSpPr>
          <p:cNvPr id="199" name="Shape 19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0" name="Shape 20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06" name="Shape 206"/>
        <p:cNvGrpSpPr/>
        <p:nvPr/>
      </p:nvGrpSpPr>
      <p:grpSpPr>
        <a:xfrm>
          <a:off x="0" y="0"/>
          <a:ext cx="0" cy="0"/>
          <a:chOff x="0" y="0"/>
          <a:chExt cx="0" cy="0"/>
        </a:xfrm>
      </p:grpSpPr>
      <p:sp>
        <p:nvSpPr>
          <p:cNvPr id="207" name="Shape 20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8" name="Shape 20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14" name="Shape 214"/>
        <p:cNvGrpSpPr/>
        <p:nvPr/>
      </p:nvGrpSpPr>
      <p:grpSpPr>
        <a:xfrm>
          <a:off x="0" y="0"/>
          <a:ext cx="0" cy="0"/>
          <a:chOff x="0" y="0"/>
          <a:chExt cx="0" cy="0"/>
        </a:xfrm>
      </p:grpSpPr>
      <p:sp>
        <p:nvSpPr>
          <p:cNvPr id="215" name="Shape 21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6" name="Shape 21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22" name="Shape 222"/>
        <p:cNvGrpSpPr/>
        <p:nvPr/>
      </p:nvGrpSpPr>
      <p:grpSpPr>
        <a:xfrm>
          <a:off x="0" y="0"/>
          <a:ext cx="0" cy="0"/>
          <a:chOff x="0" y="0"/>
          <a:chExt cx="0" cy="0"/>
        </a:xfrm>
      </p:grpSpPr>
      <p:sp>
        <p:nvSpPr>
          <p:cNvPr id="223" name="Shape 22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4" name="Shape 22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30" name="Shape 230"/>
        <p:cNvGrpSpPr/>
        <p:nvPr/>
      </p:nvGrpSpPr>
      <p:grpSpPr>
        <a:xfrm>
          <a:off x="0" y="0"/>
          <a:ext cx="0" cy="0"/>
          <a:chOff x="0" y="0"/>
          <a:chExt cx="0" cy="0"/>
        </a:xfrm>
      </p:grpSpPr>
      <p:sp>
        <p:nvSpPr>
          <p:cNvPr id="231" name="Shape 23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2" name="Shape 23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39" name="Shape 239"/>
        <p:cNvGrpSpPr/>
        <p:nvPr/>
      </p:nvGrpSpPr>
      <p:grpSpPr>
        <a:xfrm>
          <a:off x="0" y="0"/>
          <a:ext cx="0" cy="0"/>
          <a:chOff x="0" y="0"/>
          <a:chExt cx="0" cy="0"/>
        </a:xfrm>
      </p:grpSpPr>
      <p:sp>
        <p:nvSpPr>
          <p:cNvPr id="240" name="Shape 24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1" name="Shape 24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47" name="Shape 247"/>
        <p:cNvGrpSpPr/>
        <p:nvPr/>
      </p:nvGrpSpPr>
      <p:grpSpPr>
        <a:xfrm>
          <a:off x="0" y="0"/>
          <a:ext cx="0" cy="0"/>
          <a:chOff x="0" y="0"/>
          <a:chExt cx="0" cy="0"/>
        </a:xfrm>
      </p:grpSpPr>
      <p:sp>
        <p:nvSpPr>
          <p:cNvPr id="248" name="Shape 24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9" name="Shape 24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53" name="Shape 253"/>
        <p:cNvGrpSpPr/>
        <p:nvPr/>
      </p:nvGrpSpPr>
      <p:grpSpPr>
        <a:xfrm>
          <a:off x="0" y="0"/>
          <a:ext cx="0" cy="0"/>
          <a:chOff x="0" y="0"/>
          <a:chExt cx="0" cy="0"/>
        </a:xfrm>
      </p:grpSpPr>
      <p:sp>
        <p:nvSpPr>
          <p:cNvPr id="254" name="Shape 25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5" name="Shape 25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70" name="Shape 270"/>
        <p:cNvGrpSpPr/>
        <p:nvPr/>
      </p:nvGrpSpPr>
      <p:grpSpPr>
        <a:xfrm>
          <a:off x="0" y="0"/>
          <a:ext cx="0" cy="0"/>
          <a:chOff x="0" y="0"/>
          <a:chExt cx="0" cy="0"/>
        </a:xfrm>
      </p:grpSpPr>
      <p:sp>
        <p:nvSpPr>
          <p:cNvPr id="271" name="Shape 27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72" name="Shape 27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76" name="Shape 276"/>
        <p:cNvGrpSpPr/>
        <p:nvPr/>
      </p:nvGrpSpPr>
      <p:grpSpPr>
        <a:xfrm>
          <a:off x="0" y="0"/>
          <a:ext cx="0" cy="0"/>
          <a:chOff x="0" y="0"/>
          <a:chExt cx="0" cy="0"/>
        </a:xfrm>
      </p:grpSpPr>
      <p:sp>
        <p:nvSpPr>
          <p:cNvPr id="277" name="Shape 27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78" name="Shape 27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3" name="Shape 63"/>
        <p:cNvGrpSpPr/>
        <p:nvPr/>
      </p:nvGrpSpPr>
      <p:grpSpPr>
        <a:xfrm>
          <a:off x="0" y="0"/>
          <a:ext cx="0" cy="0"/>
          <a:chOff x="0" y="0"/>
          <a:chExt cx="0" cy="0"/>
        </a:xfrm>
      </p:grpSpPr>
      <p:sp>
        <p:nvSpPr>
          <p:cNvPr id="64" name="Shape 6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5" name="Shape 6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83" name="Shape 283"/>
        <p:cNvGrpSpPr/>
        <p:nvPr/>
      </p:nvGrpSpPr>
      <p:grpSpPr>
        <a:xfrm>
          <a:off x="0" y="0"/>
          <a:ext cx="0" cy="0"/>
          <a:chOff x="0" y="0"/>
          <a:chExt cx="0" cy="0"/>
        </a:xfrm>
      </p:grpSpPr>
      <p:sp>
        <p:nvSpPr>
          <p:cNvPr id="284" name="Shape 28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85" name="Shape 28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92" name="Shape 292"/>
        <p:cNvGrpSpPr/>
        <p:nvPr/>
      </p:nvGrpSpPr>
      <p:grpSpPr>
        <a:xfrm>
          <a:off x="0" y="0"/>
          <a:ext cx="0" cy="0"/>
          <a:chOff x="0" y="0"/>
          <a:chExt cx="0" cy="0"/>
        </a:xfrm>
      </p:grpSpPr>
      <p:sp>
        <p:nvSpPr>
          <p:cNvPr id="293" name="Shape 29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94" name="Shape 29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0" name="Shape 70"/>
        <p:cNvGrpSpPr/>
        <p:nvPr/>
      </p:nvGrpSpPr>
      <p:grpSpPr>
        <a:xfrm>
          <a:off x="0" y="0"/>
          <a:ext cx="0" cy="0"/>
          <a:chOff x="0" y="0"/>
          <a:chExt cx="0" cy="0"/>
        </a:xfrm>
      </p:grpSpPr>
      <p:sp>
        <p:nvSpPr>
          <p:cNvPr id="71" name="Shape 7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2" name="Shape 7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7" name="Shape 77"/>
        <p:cNvGrpSpPr/>
        <p:nvPr/>
      </p:nvGrpSpPr>
      <p:grpSpPr>
        <a:xfrm>
          <a:off x="0" y="0"/>
          <a:ext cx="0" cy="0"/>
          <a:chOff x="0" y="0"/>
          <a:chExt cx="0" cy="0"/>
        </a:xfrm>
      </p:grpSpPr>
      <p:sp>
        <p:nvSpPr>
          <p:cNvPr id="78" name="Shape 7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9" name="Shape 7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4" name="Shape 84"/>
        <p:cNvGrpSpPr/>
        <p:nvPr/>
      </p:nvGrpSpPr>
      <p:grpSpPr>
        <a:xfrm>
          <a:off x="0" y="0"/>
          <a:ext cx="0" cy="0"/>
          <a:chOff x="0" y="0"/>
          <a:chExt cx="0" cy="0"/>
        </a:xfrm>
      </p:grpSpPr>
      <p:sp>
        <p:nvSpPr>
          <p:cNvPr id="85" name="Shape 8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6" name="Shape 8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0" name="Shape 90"/>
        <p:cNvGrpSpPr/>
        <p:nvPr/>
      </p:nvGrpSpPr>
      <p:grpSpPr>
        <a:xfrm>
          <a:off x="0" y="0"/>
          <a:ext cx="0" cy="0"/>
          <a:chOff x="0" y="0"/>
          <a:chExt cx="0" cy="0"/>
        </a:xfrm>
      </p:grpSpPr>
      <p:sp>
        <p:nvSpPr>
          <p:cNvPr id="91" name="Shape 9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2" name="Shape 9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6" name="Shape 96"/>
        <p:cNvGrpSpPr/>
        <p:nvPr/>
      </p:nvGrpSpPr>
      <p:grpSpPr>
        <a:xfrm>
          <a:off x="0" y="0"/>
          <a:ext cx="0" cy="0"/>
          <a:chOff x="0" y="0"/>
          <a:chExt cx="0" cy="0"/>
        </a:xfrm>
      </p:grpSpPr>
      <p:sp>
        <p:nvSpPr>
          <p:cNvPr id="97" name="Shape 9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8" name="Shape 9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3" name="Shape 103"/>
        <p:cNvGrpSpPr/>
        <p:nvPr/>
      </p:nvGrpSpPr>
      <p:grpSpPr>
        <a:xfrm>
          <a:off x="0" y="0"/>
          <a:ext cx="0" cy="0"/>
          <a:chOff x="0" y="0"/>
          <a:chExt cx="0" cy="0"/>
        </a:xfrm>
      </p:grpSpPr>
      <p:sp>
        <p:nvSpPr>
          <p:cNvPr id="104" name="Shape 10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5" name="Shape 10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9" name="Shape 9"/>
        <p:cNvGrpSpPr/>
        <p:nvPr/>
      </p:nvGrpSpPr>
      <p:grpSpPr>
        <a:xfrm>
          <a:off x="0" y="0"/>
          <a:ext cx="0" cy="0"/>
          <a:chOff x="0" y="0"/>
          <a:chExt cx="0" cy="0"/>
        </a:xfrm>
      </p:grpSpPr>
      <p:sp>
        <p:nvSpPr>
          <p:cNvPr id="10" name="Shape 10"/>
          <p:cNvSpPr/>
          <p:nvPr/>
        </p:nvSpPr>
        <p:spPr>
          <a:xfrm>
            <a:off x="2744012" y="756700"/>
            <a:ext cx="1081625" cy="1124950"/>
          </a:xfrm>
          <a:custGeom>
            <a:pathLst>
              <a:path extrusionOk="0" h="44998" w="43265">
                <a:moveTo>
                  <a:pt x="0" y="44998"/>
                </a:moveTo>
                <a:lnTo>
                  <a:pt x="0" y="0"/>
                </a:lnTo>
                <a:lnTo>
                  <a:pt x="43265" y="0"/>
                </a:lnTo>
              </a:path>
            </a:pathLst>
          </a:custGeom>
          <a:noFill/>
          <a:ln cap="flat" cmpd="sng" w="28575">
            <a:solidFill>
              <a:srgbClr val="FFC107"/>
            </a:solidFill>
            <a:prstDash val="solid"/>
            <a:miter/>
            <a:headEnd len="med" w="med" type="none"/>
            <a:tailEnd len="med" w="med" type="none"/>
          </a:ln>
        </p:spPr>
      </p:sp>
      <p:sp>
        <p:nvSpPr>
          <p:cNvPr id="11" name="Shape 11"/>
          <p:cNvSpPr/>
          <p:nvPr/>
        </p:nvSpPr>
        <p:spPr>
          <a:xfrm rot="10800000">
            <a:off x="5318350" y="3266725"/>
            <a:ext cx="1081625" cy="1124950"/>
          </a:xfrm>
          <a:custGeom>
            <a:pathLst>
              <a:path extrusionOk="0" h="44998" w="43265">
                <a:moveTo>
                  <a:pt x="0" y="44998"/>
                </a:moveTo>
                <a:lnTo>
                  <a:pt x="0" y="0"/>
                </a:lnTo>
                <a:lnTo>
                  <a:pt x="43265" y="0"/>
                </a:lnTo>
              </a:path>
            </a:pathLst>
          </a:custGeom>
          <a:noFill/>
          <a:ln cap="flat" cmpd="sng" w="28575">
            <a:solidFill>
              <a:srgbClr val="FFC107"/>
            </a:solidFill>
            <a:prstDash val="solid"/>
            <a:miter/>
            <a:headEnd len="med" w="med" type="none"/>
            <a:tailEnd len="med" w="med" type="none"/>
          </a:ln>
        </p:spPr>
      </p:sp>
      <p:sp>
        <p:nvSpPr>
          <p:cNvPr id="12" name="Shape 12"/>
          <p:cNvSpPr txBox="1"/>
          <p:nvPr>
            <p:ph type="ctrTitle"/>
          </p:nvPr>
        </p:nvSpPr>
        <p:spPr>
          <a:xfrm>
            <a:off x="2906600" y="1525705"/>
            <a:ext cx="3054600" cy="1537199"/>
          </a:xfrm>
          <a:prstGeom prst="rect">
            <a:avLst/>
          </a:prstGeom>
        </p:spPr>
        <p:txBody>
          <a:bodyPr anchorCtr="0" anchor="b" bIns="91425" lIns="91425" rIns="91425" tIns="91425"/>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p:txBody>
      </p:sp>
      <p:sp>
        <p:nvSpPr>
          <p:cNvPr id="13" name="Shape 13"/>
          <p:cNvSpPr txBox="1"/>
          <p:nvPr>
            <p:ph idx="1" type="subTitle"/>
          </p:nvPr>
        </p:nvSpPr>
        <p:spPr>
          <a:xfrm>
            <a:off x="3044700" y="3116580"/>
            <a:ext cx="3054600" cy="701400"/>
          </a:xfrm>
          <a:prstGeom prst="rect">
            <a:avLst/>
          </a:prstGeom>
        </p:spPr>
        <p:txBody>
          <a:bodyPr anchorCtr="0" anchor="t" bIns="91425" lIns="91425" rIns="91425" tIns="91425"/>
          <a:lstStyle>
            <a:lvl1pPr lvl="0" algn="ctr">
              <a:lnSpc>
                <a:spcPct val="100000"/>
              </a:lnSpc>
              <a:spcBef>
                <a:spcPts val="0"/>
              </a:spcBef>
              <a:spcAft>
                <a:spcPts val="0"/>
              </a:spcAft>
              <a:buSzPct val="100000"/>
              <a:buFont typeface="Economica"/>
              <a:buNone/>
              <a:defRPr sz="2100">
                <a:latin typeface="Economica"/>
                <a:ea typeface="Economica"/>
                <a:cs typeface="Economica"/>
                <a:sym typeface="Economica"/>
              </a:defRPr>
            </a:lvl1pPr>
            <a:lvl2pPr lvl="1" algn="ctr">
              <a:lnSpc>
                <a:spcPct val="100000"/>
              </a:lnSpc>
              <a:spcBef>
                <a:spcPts val="0"/>
              </a:spcBef>
              <a:spcAft>
                <a:spcPts val="0"/>
              </a:spcAft>
              <a:buSzPct val="100000"/>
              <a:buFont typeface="Economica"/>
              <a:buNone/>
              <a:defRPr sz="2100">
                <a:latin typeface="Economica"/>
                <a:ea typeface="Economica"/>
                <a:cs typeface="Economica"/>
                <a:sym typeface="Economica"/>
              </a:defRPr>
            </a:lvl2pPr>
            <a:lvl3pPr lvl="2" algn="ctr">
              <a:lnSpc>
                <a:spcPct val="100000"/>
              </a:lnSpc>
              <a:spcBef>
                <a:spcPts val="0"/>
              </a:spcBef>
              <a:spcAft>
                <a:spcPts val="0"/>
              </a:spcAft>
              <a:buSzPct val="100000"/>
              <a:buFont typeface="Economica"/>
              <a:buNone/>
              <a:defRPr sz="2100">
                <a:latin typeface="Economica"/>
                <a:ea typeface="Economica"/>
                <a:cs typeface="Economica"/>
                <a:sym typeface="Economica"/>
              </a:defRPr>
            </a:lvl3pPr>
            <a:lvl4pPr lvl="3" algn="ctr">
              <a:lnSpc>
                <a:spcPct val="100000"/>
              </a:lnSpc>
              <a:spcBef>
                <a:spcPts val="0"/>
              </a:spcBef>
              <a:spcAft>
                <a:spcPts val="0"/>
              </a:spcAft>
              <a:buSzPct val="100000"/>
              <a:buFont typeface="Economica"/>
              <a:buNone/>
              <a:defRPr sz="2100">
                <a:latin typeface="Economica"/>
                <a:ea typeface="Economica"/>
                <a:cs typeface="Economica"/>
                <a:sym typeface="Economica"/>
              </a:defRPr>
            </a:lvl4pPr>
            <a:lvl5pPr lvl="4" algn="ctr">
              <a:lnSpc>
                <a:spcPct val="100000"/>
              </a:lnSpc>
              <a:spcBef>
                <a:spcPts val="0"/>
              </a:spcBef>
              <a:spcAft>
                <a:spcPts val="0"/>
              </a:spcAft>
              <a:buSzPct val="100000"/>
              <a:buFont typeface="Economica"/>
              <a:buNone/>
              <a:defRPr sz="2100">
                <a:latin typeface="Economica"/>
                <a:ea typeface="Economica"/>
                <a:cs typeface="Economica"/>
                <a:sym typeface="Economica"/>
              </a:defRPr>
            </a:lvl5pPr>
            <a:lvl6pPr lvl="5" algn="ctr">
              <a:lnSpc>
                <a:spcPct val="100000"/>
              </a:lnSpc>
              <a:spcBef>
                <a:spcPts val="0"/>
              </a:spcBef>
              <a:spcAft>
                <a:spcPts val="0"/>
              </a:spcAft>
              <a:buSzPct val="100000"/>
              <a:buFont typeface="Economica"/>
              <a:buNone/>
              <a:defRPr sz="2100">
                <a:latin typeface="Economica"/>
                <a:ea typeface="Economica"/>
                <a:cs typeface="Economica"/>
                <a:sym typeface="Economica"/>
              </a:defRPr>
            </a:lvl6pPr>
            <a:lvl7pPr lvl="6" algn="ctr">
              <a:lnSpc>
                <a:spcPct val="100000"/>
              </a:lnSpc>
              <a:spcBef>
                <a:spcPts val="0"/>
              </a:spcBef>
              <a:spcAft>
                <a:spcPts val="0"/>
              </a:spcAft>
              <a:buSzPct val="100000"/>
              <a:buFont typeface="Economica"/>
              <a:buNone/>
              <a:defRPr sz="2100">
                <a:latin typeface="Economica"/>
                <a:ea typeface="Economica"/>
                <a:cs typeface="Economica"/>
                <a:sym typeface="Economica"/>
              </a:defRPr>
            </a:lvl7pPr>
            <a:lvl8pPr lvl="7" algn="ctr">
              <a:lnSpc>
                <a:spcPct val="100000"/>
              </a:lnSpc>
              <a:spcBef>
                <a:spcPts val="0"/>
              </a:spcBef>
              <a:spcAft>
                <a:spcPts val="0"/>
              </a:spcAft>
              <a:buSzPct val="100000"/>
              <a:buFont typeface="Economica"/>
              <a:buNone/>
              <a:defRPr sz="2100">
                <a:latin typeface="Economica"/>
                <a:ea typeface="Economica"/>
                <a:cs typeface="Economica"/>
                <a:sym typeface="Economica"/>
              </a:defRPr>
            </a:lvl8pPr>
            <a:lvl9pPr lvl="8" algn="ctr">
              <a:lnSpc>
                <a:spcPct val="100000"/>
              </a:lnSpc>
              <a:spcBef>
                <a:spcPts val="0"/>
              </a:spcBef>
              <a:spcAft>
                <a:spcPts val="0"/>
              </a:spcAft>
              <a:buSzPct val="100000"/>
              <a:buFont typeface="Economica"/>
              <a:buNone/>
              <a:defRPr sz="2100">
                <a:latin typeface="Economica"/>
                <a:ea typeface="Economica"/>
                <a:cs typeface="Economica"/>
                <a:sym typeface="Economica"/>
              </a:defRPr>
            </a:lvl9pPr>
          </a:lstStyle>
          <a:p/>
        </p:txBody>
      </p:sp>
      <p:pic>
        <p:nvPicPr>
          <p:cNvPr id="14" name="Shape 14"/>
          <p:cNvPicPr preferRelativeResize="0"/>
          <p:nvPr/>
        </p:nvPicPr>
        <p:blipFill>
          <a:blip r:embed="rId2">
            <a:alphaModFix/>
          </a:blip>
          <a:stretch>
            <a:fillRect/>
          </a:stretch>
        </p:blipFill>
        <p:spPr>
          <a:xfrm>
            <a:off x="65774" y="4298450"/>
            <a:ext cx="811220" cy="568818"/>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ption">
    <p:spTree>
      <p:nvGrpSpPr>
        <p:cNvPr id="44" name="Shape 44"/>
        <p:cNvGrpSpPr/>
        <p:nvPr/>
      </p:nvGrpSpPr>
      <p:grpSpPr>
        <a:xfrm>
          <a:off x="0" y="0"/>
          <a:ext cx="0" cy="0"/>
          <a:chOff x="0" y="0"/>
          <a:chExt cx="0" cy="0"/>
        </a:xfrm>
      </p:grpSpPr>
      <p:sp>
        <p:nvSpPr>
          <p:cNvPr id="45" name="Shape 45"/>
          <p:cNvSpPr txBox="1"/>
          <p:nvPr>
            <p:ph idx="1" type="body"/>
          </p:nvPr>
        </p:nvSpPr>
        <p:spPr>
          <a:xfrm>
            <a:off x="319500" y="4218925"/>
            <a:ext cx="5998800" cy="598800"/>
          </a:xfrm>
          <a:prstGeom prst="rect">
            <a:avLst/>
          </a:prstGeom>
        </p:spPr>
        <p:txBody>
          <a:bodyPr anchorCtr="0" anchor="ctr" bIns="91425" lIns="91425" rIns="91425" tIns="91425"/>
          <a:lstStyle>
            <a:lvl1pPr lvl="0">
              <a:lnSpc>
                <a:spcPct val="100000"/>
              </a:lnSpc>
              <a:spcBef>
                <a:spcPts val="0"/>
              </a:spcBef>
              <a:spcAft>
                <a:spcPts val="0"/>
              </a:spcAft>
              <a:buSzPct val="100000"/>
              <a:buFont typeface="Economica"/>
              <a:buNone/>
              <a:defRPr sz="2400">
                <a:latin typeface="Economica"/>
                <a:ea typeface="Economica"/>
                <a:cs typeface="Economica"/>
                <a:sym typeface="Economica"/>
              </a:defRPr>
            </a:lvl1pPr>
          </a:lstStyle>
          <a:p/>
        </p:txBody>
      </p:sp>
      <p:sp>
        <p:nvSpPr>
          <p:cNvPr id="46" name="Shape 46"/>
          <p:cNvSpPr txBox="1"/>
          <p:nvPr>
            <p:ph idx="12" type="sldNum"/>
          </p:nvPr>
        </p:nvSpPr>
        <p:spPr>
          <a:xfrm>
            <a:off x="8472457" y="4663216"/>
            <a:ext cx="548700" cy="393600"/>
          </a:xfrm>
          <a:prstGeom prst="rect">
            <a:avLst/>
          </a:prstGeom>
          <a:noFill/>
          <a:ln>
            <a:noFill/>
          </a:ln>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ig number">
    <p:spTree>
      <p:nvGrpSpPr>
        <p:cNvPr id="47" name="Shape 47"/>
        <p:cNvGrpSpPr/>
        <p:nvPr/>
      </p:nvGrpSpPr>
      <p:grpSpPr>
        <a:xfrm>
          <a:off x="0" y="0"/>
          <a:ext cx="0" cy="0"/>
          <a:chOff x="0" y="0"/>
          <a:chExt cx="0" cy="0"/>
        </a:xfrm>
      </p:grpSpPr>
      <p:sp>
        <p:nvSpPr>
          <p:cNvPr id="48" name="Shape 48"/>
          <p:cNvSpPr/>
          <p:nvPr/>
        </p:nvSpPr>
        <p:spPr>
          <a:xfrm>
            <a:off x="0" y="5045700"/>
            <a:ext cx="9144000" cy="97800"/>
          </a:xfrm>
          <a:prstGeom prst="rect">
            <a:avLst/>
          </a:prstGeom>
          <a:solidFill>
            <a:srgbClr val="FFE57F"/>
          </a:solidFill>
          <a:ln>
            <a:noFill/>
          </a:ln>
        </p:spPr>
        <p:txBody>
          <a:bodyPr anchorCtr="0" anchor="ctr" bIns="91425" lIns="91425" rIns="91425" tIns="91425">
            <a:noAutofit/>
          </a:bodyPr>
          <a:lstStyle/>
          <a:p>
            <a:pPr lvl="0">
              <a:spcBef>
                <a:spcPts val="0"/>
              </a:spcBef>
              <a:buNone/>
            </a:pPr>
            <a:r>
              <a:t/>
            </a:r>
            <a:endParaRPr/>
          </a:p>
        </p:txBody>
      </p:sp>
      <p:sp>
        <p:nvSpPr>
          <p:cNvPr id="49" name="Shape 49"/>
          <p:cNvSpPr txBox="1"/>
          <p:nvPr>
            <p:ph type="title"/>
          </p:nvPr>
        </p:nvSpPr>
        <p:spPr>
          <a:xfrm>
            <a:off x="311700" y="957125"/>
            <a:ext cx="8520600" cy="2128800"/>
          </a:xfrm>
          <a:prstGeom prst="rect">
            <a:avLst/>
          </a:prstGeom>
        </p:spPr>
        <p:txBody>
          <a:bodyPr anchorCtr="0" anchor="ctr" bIns="91425" lIns="91425" rIns="91425" tIns="91425"/>
          <a:lstStyle>
            <a:lvl1pPr lvl="0" algn="ctr">
              <a:spcBef>
                <a:spcPts val="0"/>
              </a:spcBef>
              <a:buSzPct val="100000"/>
              <a:defRPr sz="16000"/>
            </a:lvl1pPr>
            <a:lvl2pPr lvl="1" algn="ctr">
              <a:spcBef>
                <a:spcPts val="0"/>
              </a:spcBef>
              <a:buClr>
                <a:schemeClr val="lt2"/>
              </a:buClr>
              <a:buSzPct val="100000"/>
              <a:defRPr sz="16000">
                <a:solidFill>
                  <a:schemeClr val="lt2"/>
                </a:solidFill>
              </a:defRPr>
            </a:lvl2pPr>
            <a:lvl3pPr lvl="2" algn="ctr">
              <a:spcBef>
                <a:spcPts val="0"/>
              </a:spcBef>
              <a:buClr>
                <a:schemeClr val="lt2"/>
              </a:buClr>
              <a:buSzPct val="100000"/>
              <a:defRPr sz="16000">
                <a:solidFill>
                  <a:schemeClr val="lt2"/>
                </a:solidFill>
              </a:defRPr>
            </a:lvl3pPr>
            <a:lvl4pPr lvl="3" algn="ctr">
              <a:spcBef>
                <a:spcPts val="0"/>
              </a:spcBef>
              <a:buClr>
                <a:schemeClr val="lt2"/>
              </a:buClr>
              <a:buSzPct val="100000"/>
              <a:defRPr sz="16000">
                <a:solidFill>
                  <a:schemeClr val="lt2"/>
                </a:solidFill>
              </a:defRPr>
            </a:lvl4pPr>
            <a:lvl5pPr lvl="4" algn="ctr">
              <a:spcBef>
                <a:spcPts val="0"/>
              </a:spcBef>
              <a:buClr>
                <a:schemeClr val="lt2"/>
              </a:buClr>
              <a:buSzPct val="100000"/>
              <a:defRPr sz="16000">
                <a:solidFill>
                  <a:schemeClr val="lt2"/>
                </a:solidFill>
              </a:defRPr>
            </a:lvl5pPr>
            <a:lvl6pPr lvl="5" algn="ctr">
              <a:spcBef>
                <a:spcPts val="0"/>
              </a:spcBef>
              <a:buClr>
                <a:schemeClr val="lt2"/>
              </a:buClr>
              <a:buSzPct val="100000"/>
              <a:defRPr sz="16000">
                <a:solidFill>
                  <a:schemeClr val="lt2"/>
                </a:solidFill>
              </a:defRPr>
            </a:lvl6pPr>
            <a:lvl7pPr lvl="6" algn="ctr">
              <a:spcBef>
                <a:spcPts val="0"/>
              </a:spcBef>
              <a:buClr>
                <a:schemeClr val="lt2"/>
              </a:buClr>
              <a:buSzPct val="100000"/>
              <a:defRPr sz="16000">
                <a:solidFill>
                  <a:schemeClr val="lt2"/>
                </a:solidFill>
              </a:defRPr>
            </a:lvl7pPr>
            <a:lvl8pPr lvl="7" algn="ctr">
              <a:spcBef>
                <a:spcPts val="0"/>
              </a:spcBef>
              <a:buClr>
                <a:schemeClr val="lt2"/>
              </a:buClr>
              <a:buSzPct val="100000"/>
              <a:defRPr sz="16000">
                <a:solidFill>
                  <a:schemeClr val="lt2"/>
                </a:solidFill>
              </a:defRPr>
            </a:lvl8pPr>
            <a:lvl9pPr lvl="8" algn="ctr">
              <a:spcBef>
                <a:spcPts val="0"/>
              </a:spcBef>
              <a:buClr>
                <a:schemeClr val="lt2"/>
              </a:buClr>
              <a:buSzPct val="100000"/>
              <a:defRPr sz="16000">
                <a:solidFill>
                  <a:schemeClr val="lt2"/>
                </a:solidFill>
              </a:defRPr>
            </a:lvl9pPr>
          </a:lstStyle>
          <a:p/>
        </p:txBody>
      </p:sp>
      <p:sp>
        <p:nvSpPr>
          <p:cNvPr id="50" name="Shape 50"/>
          <p:cNvSpPr txBox="1"/>
          <p:nvPr>
            <p:ph idx="1" type="body"/>
          </p:nvPr>
        </p:nvSpPr>
        <p:spPr>
          <a:xfrm>
            <a:off x="311700" y="3162000"/>
            <a:ext cx="8520600" cy="1071600"/>
          </a:xfrm>
          <a:prstGeom prst="rect">
            <a:avLst/>
          </a:prstGeom>
        </p:spPr>
        <p:txBody>
          <a:bodyPr anchorCtr="0" anchor="t" bIns="91425" lIns="91425" rIns="91425" tIns="91425"/>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ustom Layout 1">
    <p:spTree>
      <p:nvGrpSpPr>
        <p:cNvPr id="15" name="Shape 15"/>
        <p:cNvGrpSpPr/>
        <p:nvPr/>
      </p:nvGrpSpPr>
      <p:grpSpPr>
        <a:xfrm>
          <a:off x="0" y="0"/>
          <a:ext cx="0" cy="0"/>
          <a:chOff x="0" y="0"/>
          <a:chExt cx="0" cy="0"/>
        </a:xfrm>
      </p:grpSpPr>
      <p:sp>
        <p:nvSpPr>
          <p:cNvPr id="16" name="Shape 16"/>
          <p:cNvSpPr txBox="1"/>
          <p:nvPr>
            <p:ph type="title"/>
          </p:nvPr>
        </p:nvSpPr>
        <p:spPr>
          <a:xfrm>
            <a:off x="311700" y="315925"/>
            <a:ext cx="8520600" cy="831300"/>
          </a:xfrm>
          <a:prstGeom prst="rect">
            <a:avLst/>
          </a:prstGeom>
        </p:spPr>
        <p:txBody>
          <a:bodyPr anchorCtr="0" anchor="b" bIns="91425" lIns="91425" rIns="91425" tIns="91425"/>
          <a:lstStyle>
            <a:lvl1pPr lvl="0" rtl="0">
              <a:spcBef>
                <a:spcPts val="0"/>
              </a:spcBef>
              <a:buNone/>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a:spcBef>
                <a:spcPts val="0"/>
              </a:spcBef>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secHead">
  <p:cSld name="Section header">
    <p:spTree>
      <p:nvGrpSpPr>
        <p:cNvPr id="17" name="Shape 17"/>
        <p:cNvGrpSpPr/>
        <p:nvPr/>
      </p:nvGrpSpPr>
      <p:grpSpPr>
        <a:xfrm>
          <a:off x="0" y="0"/>
          <a:ext cx="0" cy="0"/>
          <a:chOff x="0" y="0"/>
          <a:chExt cx="0" cy="0"/>
        </a:xfrm>
      </p:grpSpPr>
      <p:sp>
        <p:nvSpPr>
          <p:cNvPr id="18" name="Shape 18"/>
          <p:cNvSpPr/>
          <p:nvPr/>
        </p:nvSpPr>
        <p:spPr>
          <a:xfrm flipH="1">
            <a:off x="7595937" y="460225"/>
            <a:ext cx="1081625" cy="1124950"/>
          </a:xfrm>
          <a:custGeom>
            <a:pathLst>
              <a:path extrusionOk="0" h="44998" w="43265">
                <a:moveTo>
                  <a:pt x="0" y="44998"/>
                </a:moveTo>
                <a:lnTo>
                  <a:pt x="0" y="0"/>
                </a:lnTo>
                <a:lnTo>
                  <a:pt x="43265" y="0"/>
                </a:lnTo>
              </a:path>
            </a:pathLst>
          </a:custGeom>
          <a:noFill/>
          <a:ln cap="flat" cmpd="sng" w="28575">
            <a:solidFill>
              <a:schemeClr val="lt2"/>
            </a:solidFill>
            <a:prstDash val="solid"/>
            <a:miter/>
            <a:headEnd len="med" w="med" type="none"/>
            <a:tailEnd len="med" w="med" type="none"/>
          </a:ln>
        </p:spPr>
      </p:sp>
      <p:sp>
        <p:nvSpPr>
          <p:cNvPr id="19" name="Shape 19"/>
          <p:cNvSpPr/>
          <p:nvPr/>
        </p:nvSpPr>
        <p:spPr>
          <a:xfrm flipH="1" rot="10800000">
            <a:off x="466425" y="3558325"/>
            <a:ext cx="1081625" cy="1124950"/>
          </a:xfrm>
          <a:custGeom>
            <a:pathLst>
              <a:path extrusionOk="0" h="44998" w="43265">
                <a:moveTo>
                  <a:pt x="0" y="44998"/>
                </a:moveTo>
                <a:lnTo>
                  <a:pt x="0" y="0"/>
                </a:lnTo>
                <a:lnTo>
                  <a:pt x="43265" y="0"/>
                </a:lnTo>
              </a:path>
            </a:pathLst>
          </a:custGeom>
          <a:noFill/>
          <a:ln cap="flat" cmpd="sng" w="28575">
            <a:solidFill>
              <a:schemeClr val="lt2"/>
            </a:solidFill>
            <a:prstDash val="solid"/>
            <a:miter/>
            <a:headEnd len="med" w="med" type="none"/>
            <a:tailEnd len="med" w="med" type="none"/>
          </a:ln>
        </p:spPr>
      </p:sp>
      <p:sp>
        <p:nvSpPr>
          <p:cNvPr id="20" name="Shape 20"/>
          <p:cNvSpPr txBox="1"/>
          <p:nvPr>
            <p:ph type="title"/>
          </p:nvPr>
        </p:nvSpPr>
        <p:spPr>
          <a:xfrm>
            <a:off x="773700" y="1806450"/>
            <a:ext cx="7596600" cy="1530600"/>
          </a:xfrm>
          <a:prstGeom prst="rect">
            <a:avLst/>
          </a:prstGeom>
        </p:spPr>
        <p:txBody>
          <a:bodyPr anchorCtr="0" anchor="ctr" bIns="91425" lIns="91425" rIns="91425" tIns="91425"/>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and body">
    <p:spTree>
      <p:nvGrpSpPr>
        <p:cNvPr id="21" name="Shape 21"/>
        <p:cNvGrpSpPr/>
        <p:nvPr/>
      </p:nvGrpSpPr>
      <p:grpSpPr>
        <a:xfrm>
          <a:off x="0" y="0"/>
          <a:ext cx="0" cy="0"/>
          <a:chOff x="0" y="0"/>
          <a:chExt cx="0" cy="0"/>
        </a:xfrm>
      </p:grpSpPr>
      <p:sp>
        <p:nvSpPr>
          <p:cNvPr id="22" name="Shape 22"/>
          <p:cNvSpPr/>
          <p:nvPr/>
        </p:nvSpPr>
        <p:spPr>
          <a:xfrm>
            <a:off x="0" y="5045700"/>
            <a:ext cx="9144000" cy="97800"/>
          </a:xfrm>
          <a:prstGeom prst="rect">
            <a:avLst/>
          </a:prstGeom>
          <a:solidFill>
            <a:srgbClr val="FFE57F"/>
          </a:solidFill>
          <a:ln>
            <a:noFill/>
          </a:ln>
        </p:spPr>
        <p:txBody>
          <a:bodyPr anchorCtr="0" anchor="ctr" bIns="91425" lIns="91425" rIns="91425" tIns="91425">
            <a:noAutofit/>
          </a:bodyPr>
          <a:lstStyle/>
          <a:p>
            <a:pPr lvl="0">
              <a:spcBef>
                <a:spcPts val="0"/>
              </a:spcBef>
              <a:buNone/>
            </a:pPr>
            <a:r>
              <a:t/>
            </a:r>
            <a:endParaRPr/>
          </a:p>
        </p:txBody>
      </p:sp>
      <p:sp>
        <p:nvSpPr>
          <p:cNvPr id="23" name="Shape 23"/>
          <p:cNvSpPr txBox="1"/>
          <p:nvPr>
            <p:ph type="title"/>
          </p:nvPr>
        </p:nvSpPr>
        <p:spPr>
          <a:xfrm>
            <a:off x="311700" y="315925"/>
            <a:ext cx="8520600" cy="831300"/>
          </a:xfrm>
          <a:prstGeom prst="rect">
            <a:avLst/>
          </a:prstGeom>
        </p:spPr>
        <p:txBody>
          <a:bodyPr anchorCtr="0" anchor="b"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4" name="Shape 24"/>
          <p:cNvSpPr txBox="1"/>
          <p:nvPr>
            <p:ph idx="1" type="body"/>
          </p:nvPr>
        </p:nvSpPr>
        <p:spPr>
          <a:xfrm>
            <a:off x="311700" y="1225225"/>
            <a:ext cx="8520600" cy="33540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and two columns">
    <p:spTree>
      <p:nvGrpSpPr>
        <p:cNvPr id="25" name="Shape 25"/>
        <p:cNvGrpSpPr/>
        <p:nvPr/>
      </p:nvGrpSpPr>
      <p:grpSpPr>
        <a:xfrm>
          <a:off x="0" y="0"/>
          <a:ext cx="0" cy="0"/>
          <a:chOff x="0" y="0"/>
          <a:chExt cx="0" cy="0"/>
        </a:xfrm>
      </p:grpSpPr>
      <p:sp>
        <p:nvSpPr>
          <p:cNvPr id="26" name="Shape 26"/>
          <p:cNvSpPr txBox="1"/>
          <p:nvPr>
            <p:ph type="title"/>
          </p:nvPr>
        </p:nvSpPr>
        <p:spPr>
          <a:xfrm>
            <a:off x="311700" y="315925"/>
            <a:ext cx="8520600" cy="831300"/>
          </a:xfrm>
          <a:prstGeom prst="rect">
            <a:avLst/>
          </a:prstGeom>
        </p:spPr>
        <p:txBody>
          <a:bodyPr anchorCtr="0" anchor="b"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7" name="Shape 27"/>
          <p:cNvSpPr txBox="1"/>
          <p:nvPr>
            <p:ph idx="1" type="body"/>
          </p:nvPr>
        </p:nvSpPr>
        <p:spPr>
          <a:xfrm>
            <a:off x="311700" y="1225225"/>
            <a:ext cx="3999900" cy="3354000"/>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28" name="Shape 28"/>
          <p:cNvSpPr txBox="1"/>
          <p:nvPr>
            <p:ph idx="2" type="body"/>
          </p:nvPr>
        </p:nvSpPr>
        <p:spPr>
          <a:xfrm>
            <a:off x="4832400" y="1225225"/>
            <a:ext cx="3999900" cy="3354000"/>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29" name="Shape 29"/>
        <p:cNvGrpSpPr/>
        <p:nvPr/>
      </p:nvGrpSpPr>
      <p:grpSpPr>
        <a:xfrm>
          <a:off x="0" y="0"/>
          <a:ext cx="0" cy="0"/>
          <a:chOff x="0" y="0"/>
          <a:chExt cx="0" cy="0"/>
        </a:xfrm>
      </p:grpSpPr>
      <p:sp>
        <p:nvSpPr>
          <p:cNvPr id="30" name="Shape 30"/>
          <p:cNvSpPr txBox="1"/>
          <p:nvPr>
            <p:ph type="title"/>
          </p:nvPr>
        </p:nvSpPr>
        <p:spPr>
          <a:xfrm>
            <a:off x="311700" y="315925"/>
            <a:ext cx="8520600" cy="831300"/>
          </a:xfrm>
          <a:prstGeom prst="rect">
            <a:avLst/>
          </a:prstGeom>
        </p:spPr>
        <p:txBody>
          <a:bodyPr anchorCtr="0" anchor="b"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One column text">
    <p:spTree>
      <p:nvGrpSpPr>
        <p:cNvPr id="31" name="Shape 31"/>
        <p:cNvGrpSpPr/>
        <p:nvPr/>
      </p:nvGrpSpPr>
      <p:grpSpPr>
        <a:xfrm>
          <a:off x="0" y="0"/>
          <a:ext cx="0" cy="0"/>
          <a:chOff x="0" y="0"/>
          <a:chExt cx="0" cy="0"/>
        </a:xfrm>
      </p:grpSpPr>
      <p:sp>
        <p:nvSpPr>
          <p:cNvPr id="32" name="Shape 32"/>
          <p:cNvSpPr txBox="1"/>
          <p:nvPr>
            <p:ph type="title"/>
          </p:nvPr>
        </p:nvSpPr>
        <p:spPr>
          <a:xfrm>
            <a:off x="311700" y="555600"/>
            <a:ext cx="2808000" cy="755700"/>
          </a:xfrm>
          <a:prstGeom prst="rect">
            <a:avLst/>
          </a:prstGeom>
        </p:spPr>
        <p:txBody>
          <a:bodyPr anchorCtr="0" anchor="b" bIns="91425" lIns="91425" rIns="91425" tIns="91425"/>
          <a:lstStyle>
            <a:lvl1pPr lvl="0">
              <a:spcBef>
                <a:spcPts val="0"/>
              </a:spcBef>
              <a:buSzPct val="100000"/>
              <a:defRPr sz="3000"/>
            </a:lvl1pPr>
            <a:lvl2pPr lvl="1">
              <a:spcBef>
                <a:spcPts val="0"/>
              </a:spcBef>
              <a:buSzPct val="100000"/>
              <a:defRPr sz="3000"/>
            </a:lvl2pPr>
            <a:lvl3pPr lvl="2">
              <a:spcBef>
                <a:spcPts val="0"/>
              </a:spcBef>
              <a:buSzPct val="100000"/>
              <a:defRPr sz="3000"/>
            </a:lvl3pPr>
            <a:lvl4pPr lvl="3">
              <a:spcBef>
                <a:spcPts val="0"/>
              </a:spcBef>
              <a:buSzPct val="100000"/>
              <a:defRPr sz="3000"/>
            </a:lvl4pPr>
            <a:lvl5pPr lvl="4">
              <a:spcBef>
                <a:spcPts val="0"/>
              </a:spcBef>
              <a:buSzPct val="100000"/>
              <a:defRPr sz="3000"/>
            </a:lvl5pPr>
            <a:lvl6pPr lvl="5">
              <a:spcBef>
                <a:spcPts val="0"/>
              </a:spcBef>
              <a:buSzPct val="100000"/>
              <a:defRPr sz="3000"/>
            </a:lvl6pPr>
            <a:lvl7pPr lvl="6">
              <a:spcBef>
                <a:spcPts val="0"/>
              </a:spcBef>
              <a:buSzPct val="100000"/>
              <a:defRPr sz="3000"/>
            </a:lvl7pPr>
            <a:lvl8pPr lvl="7">
              <a:spcBef>
                <a:spcPts val="0"/>
              </a:spcBef>
              <a:buSzPct val="100000"/>
              <a:defRPr sz="3000"/>
            </a:lvl8pPr>
            <a:lvl9pPr lvl="8">
              <a:spcBef>
                <a:spcPts val="0"/>
              </a:spcBef>
              <a:buSzPct val="100000"/>
              <a:defRPr sz="3000"/>
            </a:lvl9pPr>
          </a:lstStyle>
          <a:p/>
        </p:txBody>
      </p:sp>
      <p:sp>
        <p:nvSpPr>
          <p:cNvPr id="33" name="Shape 33"/>
          <p:cNvSpPr txBox="1"/>
          <p:nvPr>
            <p:ph idx="1" type="body"/>
          </p:nvPr>
        </p:nvSpPr>
        <p:spPr>
          <a:xfrm>
            <a:off x="311700" y="1399399"/>
            <a:ext cx="2808000" cy="2784900"/>
          </a:xfrm>
          <a:prstGeom prst="rect">
            <a:avLst/>
          </a:prstGeom>
        </p:spPr>
        <p:txBody>
          <a:bodyPr anchorCtr="0" anchor="t" bIns="91425" lIns="91425" rIns="91425" tIns="91425"/>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34" name="Shape 34"/>
          <p:cNvSpPr txBox="1"/>
          <p:nvPr>
            <p:ph idx="12" type="sldNum"/>
          </p:nvPr>
        </p:nvSpPr>
        <p:spPr>
          <a:xfrm>
            <a:off x="8472457" y="4663216"/>
            <a:ext cx="548700" cy="393600"/>
          </a:xfrm>
          <a:prstGeom prst="rect">
            <a:avLst/>
          </a:prstGeom>
          <a:noFill/>
          <a:ln>
            <a:noFill/>
          </a:ln>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Main point">
    <p:spTree>
      <p:nvGrpSpPr>
        <p:cNvPr id="35" name="Shape 35"/>
        <p:cNvGrpSpPr/>
        <p:nvPr/>
      </p:nvGrpSpPr>
      <p:grpSpPr>
        <a:xfrm>
          <a:off x="0" y="0"/>
          <a:ext cx="0" cy="0"/>
          <a:chOff x="0" y="0"/>
          <a:chExt cx="0" cy="0"/>
        </a:xfrm>
      </p:grpSpPr>
      <p:sp>
        <p:nvSpPr>
          <p:cNvPr id="36" name="Shape 36"/>
          <p:cNvSpPr/>
          <p:nvPr/>
        </p:nvSpPr>
        <p:spPr>
          <a:xfrm>
            <a:off x="0" y="5045700"/>
            <a:ext cx="9144000" cy="97800"/>
          </a:xfrm>
          <a:prstGeom prst="rect">
            <a:avLst/>
          </a:prstGeom>
          <a:solidFill>
            <a:srgbClr val="FFE57F"/>
          </a:solidFill>
          <a:ln>
            <a:noFill/>
          </a:ln>
        </p:spPr>
        <p:txBody>
          <a:bodyPr anchorCtr="0" anchor="ctr" bIns="91425" lIns="91425" rIns="91425" tIns="91425">
            <a:noAutofit/>
          </a:bodyPr>
          <a:lstStyle/>
          <a:p>
            <a:pPr lvl="0">
              <a:spcBef>
                <a:spcPts val="0"/>
              </a:spcBef>
              <a:buNone/>
            </a:pPr>
            <a:r>
              <a:t/>
            </a:r>
            <a:endParaRPr/>
          </a:p>
        </p:txBody>
      </p:sp>
      <p:sp>
        <p:nvSpPr>
          <p:cNvPr id="37" name="Shape 37"/>
          <p:cNvSpPr txBox="1"/>
          <p:nvPr>
            <p:ph type="title"/>
          </p:nvPr>
        </p:nvSpPr>
        <p:spPr>
          <a:xfrm>
            <a:off x="490250" y="450150"/>
            <a:ext cx="5878800" cy="4090800"/>
          </a:xfrm>
          <a:prstGeom prst="rect">
            <a:avLst/>
          </a:prstGeom>
        </p:spPr>
        <p:txBody>
          <a:bodyPr anchorCtr="0" anchor="ctr" bIns="91425" lIns="91425" rIns="91425" tIns="91425"/>
          <a:lstStyle>
            <a:lvl1pPr lvl="0">
              <a:spcBef>
                <a:spcPts val="0"/>
              </a:spcBef>
              <a:buSzPct val="100000"/>
              <a:defRPr sz="4800"/>
            </a:lvl1pPr>
            <a:lvl2pPr lvl="1">
              <a:spcBef>
                <a:spcPts val="0"/>
              </a:spcBef>
              <a:buSzPct val="100000"/>
              <a:defRPr sz="4800"/>
            </a:lvl2pPr>
            <a:lvl3pPr lvl="2">
              <a:spcBef>
                <a:spcPts val="0"/>
              </a:spcBef>
              <a:buSzPct val="100000"/>
              <a:defRPr sz="4800"/>
            </a:lvl3pPr>
            <a:lvl4pPr lvl="3">
              <a:spcBef>
                <a:spcPts val="0"/>
              </a:spcBef>
              <a:buSzPct val="100000"/>
              <a:defRPr sz="4800"/>
            </a:lvl4pPr>
            <a:lvl5pPr lvl="4">
              <a:spcBef>
                <a:spcPts val="0"/>
              </a:spcBef>
              <a:buSzPct val="100000"/>
              <a:defRPr sz="4800"/>
            </a:lvl5pPr>
            <a:lvl6pPr lvl="5">
              <a:spcBef>
                <a:spcPts val="0"/>
              </a:spcBef>
              <a:buSzPct val="100000"/>
              <a:defRPr sz="4800"/>
            </a:lvl6pPr>
            <a:lvl7pPr lvl="6">
              <a:spcBef>
                <a:spcPts val="0"/>
              </a:spcBef>
              <a:buSzPct val="100000"/>
              <a:defRPr sz="4800"/>
            </a:lvl7pPr>
            <a:lvl8pPr lvl="7">
              <a:spcBef>
                <a:spcPts val="0"/>
              </a:spcBef>
              <a:buSzPct val="100000"/>
              <a:defRPr sz="4800"/>
            </a:lvl8pPr>
            <a:lvl9pPr lvl="8">
              <a:spcBef>
                <a:spcPts val="0"/>
              </a:spcBef>
              <a:buSzPct val="100000"/>
              <a:defRPr sz="48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ection title and description">
    <p:spTree>
      <p:nvGrpSpPr>
        <p:cNvPr id="38" name="Shape 38"/>
        <p:cNvGrpSpPr/>
        <p:nvPr/>
      </p:nvGrpSpPr>
      <p:grpSpPr>
        <a:xfrm>
          <a:off x="0" y="0"/>
          <a:ext cx="0" cy="0"/>
          <a:chOff x="0" y="0"/>
          <a:chExt cx="0" cy="0"/>
        </a:xfrm>
      </p:grpSpPr>
      <p:sp>
        <p:nvSpPr>
          <p:cNvPr id="39" name="Shape 39"/>
          <p:cNvSpPr/>
          <p:nvPr/>
        </p:nvSpPr>
        <p:spPr>
          <a:xfrm>
            <a:off x="4572000" y="-25"/>
            <a:ext cx="4572000" cy="5143500"/>
          </a:xfrm>
          <a:prstGeom prst="rect">
            <a:avLst/>
          </a:prstGeom>
          <a:solidFill>
            <a:srgbClr val="FFE082"/>
          </a:solidFill>
          <a:ln>
            <a:noFill/>
          </a:ln>
        </p:spPr>
        <p:txBody>
          <a:bodyPr anchorCtr="0" anchor="ctr" bIns="91425" lIns="91425" rIns="91425" tIns="91425">
            <a:noAutofit/>
          </a:bodyPr>
          <a:lstStyle/>
          <a:p>
            <a:pPr lvl="0">
              <a:spcBef>
                <a:spcPts val="0"/>
              </a:spcBef>
              <a:buNone/>
            </a:pPr>
            <a:r>
              <a:t/>
            </a:r>
            <a:endParaRPr/>
          </a:p>
        </p:txBody>
      </p:sp>
      <p:cxnSp>
        <p:nvCxnSpPr>
          <p:cNvPr id="40" name="Shape 40"/>
          <p:cNvCxnSpPr/>
          <p:nvPr/>
        </p:nvCxnSpPr>
        <p:spPr>
          <a:xfrm>
            <a:off x="5029675" y="4495500"/>
            <a:ext cx="468300" cy="0"/>
          </a:xfrm>
          <a:prstGeom prst="straightConnector1">
            <a:avLst/>
          </a:prstGeom>
          <a:noFill/>
          <a:ln cap="flat" cmpd="sng" w="19050">
            <a:solidFill>
              <a:schemeClr val="lt1"/>
            </a:solidFill>
            <a:prstDash val="solid"/>
            <a:round/>
            <a:headEnd len="med" w="med" type="none"/>
            <a:tailEnd len="med" w="med" type="none"/>
          </a:ln>
        </p:spPr>
      </p:cxnSp>
      <p:sp>
        <p:nvSpPr>
          <p:cNvPr id="41" name="Shape 41"/>
          <p:cNvSpPr txBox="1"/>
          <p:nvPr>
            <p:ph type="title"/>
          </p:nvPr>
        </p:nvSpPr>
        <p:spPr>
          <a:xfrm>
            <a:off x="265500" y="929275"/>
            <a:ext cx="4045200" cy="1786200"/>
          </a:xfrm>
          <a:prstGeom prst="rect">
            <a:avLst/>
          </a:prstGeom>
        </p:spPr>
        <p:txBody>
          <a:bodyPr anchorCtr="0" anchor="b" bIns="91425" lIns="91425" rIns="91425" tIns="91425"/>
          <a:lstStyle>
            <a:lvl1pPr lvl="0" algn="ctr">
              <a:spcBef>
                <a:spcPts val="0"/>
              </a:spcBef>
              <a:buClr>
                <a:schemeClr val="lt2"/>
              </a:buClr>
              <a:defRPr>
                <a:solidFill>
                  <a:schemeClr val="lt2"/>
                </a:solidFill>
              </a:defRPr>
            </a:lvl1pPr>
            <a:lvl2pPr lvl="1" algn="ctr">
              <a:spcBef>
                <a:spcPts val="0"/>
              </a:spcBef>
              <a:buClr>
                <a:schemeClr val="lt2"/>
              </a:buClr>
              <a:defRPr>
                <a:solidFill>
                  <a:schemeClr val="lt2"/>
                </a:solidFill>
              </a:defRPr>
            </a:lvl2pPr>
            <a:lvl3pPr lvl="2" algn="ctr">
              <a:spcBef>
                <a:spcPts val="0"/>
              </a:spcBef>
              <a:buClr>
                <a:schemeClr val="lt2"/>
              </a:buClr>
              <a:defRPr>
                <a:solidFill>
                  <a:schemeClr val="lt2"/>
                </a:solidFill>
              </a:defRPr>
            </a:lvl3pPr>
            <a:lvl4pPr lvl="3" algn="ctr">
              <a:spcBef>
                <a:spcPts val="0"/>
              </a:spcBef>
              <a:buClr>
                <a:schemeClr val="lt2"/>
              </a:buClr>
              <a:defRPr>
                <a:solidFill>
                  <a:schemeClr val="lt2"/>
                </a:solidFill>
              </a:defRPr>
            </a:lvl4pPr>
            <a:lvl5pPr lvl="4" algn="ctr">
              <a:spcBef>
                <a:spcPts val="0"/>
              </a:spcBef>
              <a:buClr>
                <a:schemeClr val="lt2"/>
              </a:buClr>
              <a:defRPr>
                <a:solidFill>
                  <a:schemeClr val="lt2"/>
                </a:solidFill>
              </a:defRPr>
            </a:lvl5pPr>
            <a:lvl6pPr lvl="5" algn="ctr">
              <a:spcBef>
                <a:spcPts val="0"/>
              </a:spcBef>
              <a:buClr>
                <a:schemeClr val="lt2"/>
              </a:buClr>
              <a:defRPr>
                <a:solidFill>
                  <a:schemeClr val="lt2"/>
                </a:solidFill>
              </a:defRPr>
            </a:lvl6pPr>
            <a:lvl7pPr lvl="6" algn="ctr">
              <a:spcBef>
                <a:spcPts val="0"/>
              </a:spcBef>
              <a:buClr>
                <a:schemeClr val="lt2"/>
              </a:buClr>
              <a:defRPr>
                <a:solidFill>
                  <a:schemeClr val="lt2"/>
                </a:solidFill>
              </a:defRPr>
            </a:lvl7pPr>
            <a:lvl8pPr lvl="7" algn="ctr">
              <a:spcBef>
                <a:spcPts val="0"/>
              </a:spcBef>
              <a:buClr>
                <a:schemeClr val="lt2"/>
              </a:buClr>
              <a:defRPr>
                <a:solidFill>
                  <a:schemeClr val="lt2"/>
                </a:solidFill>
              </a:defRPr>
            </a:lvl8pPr>
            <a:lvl9pPr lvl="8" algn="ctr">
              <a:spcBef>
                <a:spcPts val="0"/>
              </a:spcBef>
              <a:buClr>
                <a:schemeClr val="lt2"/>
              </a:buClr>
              <a:defRPr>
                <a:solidFill>
                  <a:schemeClr val="lt2"/>
                </a:solidFill>
              </a:defRPr>
            </a:lvl9pPr>
          </a:lstStyle>
          <a:p/>
        </p:txBody>
      </p:sp>
      <p:sp>
        <p:nvSpPr>
          <p:cNvPr id="42" name="Shape 42"/>
          <p:cNvSpPr txBox="1"/>
          <p:nvPr>
            <p:ph idx="1" type="subTitle"/>
          </p:nvPr>
        </p:nvSpPr>
        <p:spPr>
          <a:xfrm>
            <a:off x="265500" y="2769000"/>
            <a:ext cx="4045200" cy="1574100"/>
          </a:xfrm>
          <a:prstGeom prst="rect">
            <a:avLst/>
          </a:prstGeom>
        </p:spPr>
        <p:txBody>
          <a:bodyPr anchorCtr="0" anchor="t" bIns="91425" lIns="91425" rIns="91425" tIns="91425"/>
          <a:lstStyle>
            <a:lvl1pPr lvl="0" algn="ctr">
              <a:lnSpc>
                <a:spcPct val="100000"/>
              </a:lnSpc>
              <a:spcBef>
                <a:spcPts val="0"/>
              </a:spcBef>
              <a:spcAft>
                <a:spcPts val="0"/>
              </a:spcAft>
              <a:buSzPct val="100000"/>
              <a:buFont typeface="Economica"/>
              <a:buNone/>
              <a:defRPr sz="2400">
                <a:latin typeface="Economica"/>
                <a:ea typeface="Economica"/>
                <a:cs typeface="Economica"/>
                <a:sym typeface="Economica"/>
              </a:defRPr>
            </a:lvl1pPr>
            <a:lvl2pPr lvl="1" algn="ctr">
              <a:lnSpc>
                <a:spcPct val="100000"/>
              </a:lnSpc>
              <a:spcBef>
                <a:spcPts val="0"/>
              </a:spcBef>
              <a:spcAft>
                <a:spcPts val="0"/>
              </a:spcAft>
              <a:buSzPct val="100000"/>
              <a:buFont typeface="Economica"/>
              <a:buNone/>
              <a:defRPr sz="2400">
                <a:latin typeface="Economica"/>
                <a:ea typeface="Economica"/>
                <a:cs typeface="Economica"/>
                <a:sym typeface="Economica"/>
              </a:defRPr>
            </a:lvl2pPr>
            <a:lvl3pPr lvl="2" algn="ctr">
              <a:lnSpc>
                <a:spcPct val="100000"/>
              </a:lnSpc>
              <a:spcBef>
                <a:spcPts val="0"/>
              </a:spcBef>
              <a:spcAft>
                <a:spcPts val="0"/>
              </a:spcAft>
              <a:buSzPct val="100000"/>
              <a:buFont typeface="Economica"/>
              <a:buNone/>
              <a:defRPr sz="2400">
                <a:latin typeface="Economica"/>
                <a:ea typeface="Economica"/>
                <a:cs typeface="Economica"/>
                <a:sym typeface="Economica"/>
              </a:defRPr>
            </a:lvl3pPr>
            <a:lvl4pPr lvl="3" algn="ctr">
              <a:lnSpc>
                <a:spcPct val="100000"/>
              </a:lnSpc>
              <a:spcBef>
                <a:spcPts val="0"/>
              </a:spcBef>
              <a:spcAft>
                <a:spcPts val="0"/>
              </a:spcAft>
              <a:buSzPct val="100000"/>
              <a:buFont typeface="Economica"/>
              <a:buNone/>
              <a:defRPr sz="2400">
                <a:latin typeface="Economica"/>
                <a:ea typeface="Economica"/>
                <a:cs typeface="Economica"/>
                <a:sym typeface="Economica"/>
              </a:defRPr>
            </a:lvl4pPr>
            <a:lvl5pPr lvl="4" algn="ctr">
              <a:lnSpc>
                <a:spcPct val="100000"/>
              </a:lnSpc>
              <a:spcBef>
                <a:spcPts val="0"/>
              </a:spcBef>
              <a:spcAft>
                <a:spcPts val="0"/>
              </a:spcAft>
              <a:buSzPct val="100000"/>
              <a:buFont typeface="Economica"/>
              <a:buNone/>
              <a:defRPr sz="2400">
                <a:latin typeface="Economica"/>
                <a:ea typeface="Economica"/>
                <a:cs typeface="Economica"/>
                <a:sym typeface="Economica"/>
              </a:defRPr>
            </a:lvl5pPr>
            <a:lvl6pPr lvl="5" algn="ctr">
              <a:lnSpc>
                <a:spcPct val="100000"/>
              </a:lnSpc>
              <a:spcBef>
                <a:spcPts val="0"/>
              </a:spcBef>
              <a:spcAft>
                <a:spcPts val="0"/>
              </a:spcAft>
              <a:buSzPct val="100000"/>
              <a:buFont typeface="Economica"/>
              <a:buNone/>
              <a:defRPr sz="2400">
                <a:latin typeface="Economica"/>
                <a:ea typeface="Economica"/>
                <a:cs typeface="Economica"/>
                <a:sym typeface="Economica"/>
              </a:defRPr>
            </a:lvl6pPr>
            <a:lvl7pPr lvl="6" algn="ctr">
              <a:lnSpc>
                <a:spcPct val="100000"/>
              </a:lnSpc>
              <a:spcBef>
                <a:spcPts val="0"/>
              </a:spcBef>
              <a:spcAft>
                <a:spcPts val="0"/>
              </a:spcAft>
              <a:buSzPct val="100000"/>
              <a:buFont typeface="Economica"/>
              <a:buNone/>
              <a:defRPr sz="2400">
                <a:latin typeface="Economica"/>
                <a:ea typeface="Economica"/>
                <a:cs typeface="Economica"/>
                <a:sym typeface="Economica"/>
              </a:defRPr>
            </a:lvl7pPr>
            <a:lvl8pPr lvl="7" algn="ctr">
              <a:lnSpc>
                <a:spcPct val="100000"/>
              </a:lnSpc>
              <a:spcBef>
                <a:spcPts val="0"/>
              </a:spcBef>
              <a:spcAft>
                <a:spcPts val="0"/>
              </a:spcAft>
              <a:buSzPct val="100000"/>
              <a:buFont typeface="Economica"/>
              <a:buNone/>
              <a:defRPr sz="2400">
                <a:latin typeface="Economica"/>
                <a:ea typeface="Economica"/>
                <a:cs typeface="Economica"/>
                <a:sym typeface="Economica"/>
              </a:defRPr>
            </a:lvl8pPr>
            <a:lvl9pPr lvl="8" algn="ctr">
              <a:lnSpc>
                <a:spcPct val="100000"/>
              </a:lnSpc>
              <a:spcBef>
                <a:spcPts val="0"/>
              </a:spcBef>
              <a:spcAft>
                <a:spcPts val="0"/>
              </a:spcAft>
              <a:buSzPct val="100000"/>
              <a:buFont typeface="Economica"/>
              <a:buNone/>
              <a:defRPr sz="2400">
                <a:latin typeface="Economica"/>
                <a:ea typeface="Economica"/>
                <a:cs typeface="Economica"/>
                <a:sym typeface="Economica"/>
              </a:defRPr>
            </a:lvl9pPr>
          </a:lstStyle>
          <a:p/>
        </p:txBody>
      </p:sp>
      <p:sp>
        <p:nvSpPr>
          <p:cNvPr id="43" name="Shape 43"/>
          <p:cNvSpPr txBox="1"/>
          <p:nvPr>
            <p:ph idx="2" type="body"/>
          </p:nvPr>
        </p:nvSpPr>
        <p:spPr>
          <a:xfrm>
            <a:off x="4939500" y="724200"/>
            <a:ext cx="3837000" cy="3695100"/>
          </a:xfrm>
          <a:prstGeom prst="rect">
            <a:avLst/>
          </a:prstGeom>
        </p:spPr>
        <p:txBody>
          <a:bodyPr anchorCtr="0" anchor="ctr" bIns="91425" lIns="91425" rIns="91425" tIns="91425"/>
          <a:lstStyle>
            <a:lvl1pPr lvl="0">
              <a:spcBef>
                <a:spcPts val="0"/>
              </a:spcBef>
              <a:buClr>
                <a:srgbClr val="4527A0"/>
              </a:buClr>
              <a:defRPr>
                <a:solidFill>
                  <a:srgbClr val="4527A0"/>
                </a:solidFill>
              </a:defRPr>
            </a:lvl1pPr>
            <a:lvl2pPr lvl="1">
              <a:spcBef>
                <a:spcPts val="0"/>
              </a:spcBef>
              <a:buClr>
                <a:srgbClr val="4527A0"/>
              </a:buClr>
              <a:defRPr>
                <a:solidFill>
                  <a:srgbClr val="4527A0"/>
                </a:solidFill>
              </a:defRPr>
            </a:lvl2pPr>
            <a:lvl3pPr lvl="2">
              <a:spcBef>
                <a:spcPts val="0"/>
              </a:spcBef>
              <a:buClr>
                <a:srgbClr val="4527A0"/>
              </a:buClr>
              <a:defRPr>
                <a:solidFill>
                  <a:srgbClr val="4527A0"/>
                </a:solidFill>
              </a:defRPr>
            </a:lvl3pPr>
            <a:lvl4pPr lvl="3">
              <a:spcBef>
                <a:spcPts val="0"/>
              </a:spcBef>
              <a:buClr>
                <a:srgbClr val="4527A0"/>
              </a:buClr>
              <a:defRPr>
                <a:solidFill>
                  <a:srgbClr val="4527A0"/>
                </a:solidFill>
              </a:defRPr>
            </a:lvl4pPr>
            <a:lvl5pPr lvl="4">
              <a:spcBef>
                <a:spcPts val="0"/>
              </a:spcBef>
              <a:buClr>
                <a:srgbClr val="4527A0"/>
              </a:buClr>
              <a:defRPr>
                <a:solidFill>
                  <a:srgbClr val="4527A0"/>
                </a:solidFill>
              </a:defRPr>
            </a:lvl5pPr>
            <a:lvl6pPr lvl="5">
              <a:spcBef>
                <a:spcPts val="0"/>
              </a:spcBef>
              <a:buClr>
                <a:srgbClr val="4527A0"/>
              </a:buClr>
              <a:defRPr>
                <a:solidFill>
                  <a:srgbClr val="4527A0"/>
                </a:solidFill>
              </a:defRPr>
            </a:lvl6pPr>
            <a:lvl7pPr lvl="6">
              <a:spcBef>
                <a:spcPts val="0"/>
              </a:spcBef>
              <a:buClr>
                <a:srgbClr val="4527A0"/>
              </a:buClr>
              <a:defRPr>
                <a:solidFill>
                  <a:srgbClr val="4527A0"/>
                </a:solidFill>
              </a:defRPr>
            </a:lvl7pPr>
            <a:lvl8pPr lvl="7">
              <a:spcBef>
                <a:spcPts val="0"/>
              </a:spcBef>
              <a:buClr>
                <a:srgbClr val="4527A0"/>
              </a:buClr>
              <a:defRPr>
                <a:solidFill>
                  <a:srgbClr val="4527A0"/>
                </a:solidFill>
              </a:defRPr>
            </a:lvl8pPr>
            <a:lvl9pPr lvl="8">
              <a:spcBef>
                <a:spcPts val="0"/>
              </a:spcBef>
              <a:buClr>
                <a:srgbClr val="4527A0"/>
              </a:buClr>
              <a:defRPr>
                <a:solidFill>
                  <a:srgbClr val="4527A0"/>
                </a:solidFil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351C75"/>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315925"/>
            <a:ext cx="8520600" cy="831300"/>
          </a:xfrm>
          <a:prstGeom prst="rect">
            <a:avLst/>
          </a:prstGeom>
          <a:noFill/>
          <a:ln>
            <a:noFill/>
          </a:ln>
        </p:spPr>
        <p:txBody>
          <a:bodyPr anchorCtr="0" anchor="b" bIns="91425" lIns="91425" rIns="91425" tIns="91425"/>
          <a:lstStyle>
            <a:lvl1pPr lvl="0">
              <a:spcBef>
                <a:spcPts val="0"/>
              </a:spcBef>
              <a:buClr>
                <a:srgbClr val="FFC400"/>
              </a:buClr>
              <a:buSzPct val="100000"/>
              <a:buFont typeface="Economica"/>
              <a:buNone/>
              <a:defRPr sz="4200">
                <a:solidFill>
                  <a:srgbClr val="FFC400"/>
                </a:solidFill>
                <a:latin typeface="Economica"/>
                <a:ea typeface="Economica"/>
                <a:cs typeface="Economica"/>
                <a:sym typeface="Economica"/>
              </a:defRPr>
            </a:lvl1pPr>
            <a:lvl2pPr lvl="1">
              <a:spcBef>
                <a:spcPts val="0"/>
              </a:spcBef>
              <a:buClr>
                <a:srgbClr val="FFC400"/>
              </a:buClr>
              <a:buSzPct val="100000"/>
              <a:buFont typeface="Economica"/>
              <a:buNone/>
              <a:defRPr sz="4200">
                <a:solidFill>
                  <a:srgbClr val="FFC400"/>
                </a:solidFill>
                <a:latin typeface="Economica"/>
                <a:ea typeface="Economica"/>
                <a:cs typeface="Economica"/>
                <a:sym typeface="Economica"/>
              </a:defRPr>
            </a:lvl2pPr>
            <a:lvl3pPr lvl="2">
              <a:spcBef>
                <a:spcPts val="0"/>
              </a:spcBef>
              <a:buClr>
                <a:srgbClr val="FFC400"/>
              </a:buClr>
              <a:buSzPct val="100000"/>
              <a:buFont typeface="Economica"/>
              <a:buNone/>
              <a:defRPr sz="4200">
                <a:solidFill>
                  <a:srgbClr val="FFC400"/>
                </a:solidFill>
                <a:latin typeface="Economica"/>
                <a:ea typeface="Economica"/>
                <a:cs typeface="Economica"/>
                <a:sym typeface="Economica"/>
              </a:defRPr>
            </a:lvl3pPr>
            <a:lvl4pPr lvl="3">
              <a:spcBef>
                <a:spcPts val="0"/>
              </a:spcBef>
              <a:buClr>
                <a:srgbClr val="FFC400"/>
              </a:buClr>
              <a:buSzPct val="100000"/>
              <a:buFont typeface="Economica"/>
              <a:buNone/>
              <a:defRPr sz="4200">
                <a:solidFill>
                  <a:srgbClr val="FFC400"/>
                </a:solidFill>
                <a:latin typeface="Economica"/>
                <a:ea typeface="Economica"/>
                <a:cs typeface="Economica"/>
                <a:sym typeface="Economica"/>
              </a:defRPr>
            </a:lvl4pPr>
            <a:lvl5pPr lvl="4">
              <a:spcBef>
                <a:spcPts val="0"/>
              </a:spcBef>
              <a:buClr>
                <a:srgbClr val="FFC400"/>
              </a:buClr>
              <a:buSzPct val="100000"/>
              <a:buFont typeface="Economica"/>
              <a:buNone/>
              <a:defRPr sz="4200">
                <a:solidFill>
                  <a:srgbClr val="FFC400"/>
                </a:solidFill>
                <a:latin typeface="Economica"/>
                <a:ea typeface="Economica"/>
                <a:cs typeface="Economica"/>
                <a:sym typeface="Economica"/>
              </a:defRPr>
            </a:lvl5pPr>
            <a:lvl6pPr lvl="5">
              <a:spcBef>
                <a:spcPts val="0"/>
              </a:spcBef>
              <a:buClr>
                <a:srgbClr val="FFC400"/>
              </a:buClr>
              <a:buSzPct val="100000"/>
              <a:buFont typeface="Economica"/>
              <a:buNone/>
              <a:defRPr sz="4200">
                <a:solidFill>
                  <a:srgbClr val="FFC400"/>
                </a:solidFill>
                <a:latin typeface="Economica"/>
                <a:ea typeface="Economica"/>
                <a:cs typeface="Economica"/>
                <a:sym typeface="Economica"/>
              </a:defRPr>
            </a:lvl6pPr>
            <a:lvl7pPr lvl="6">
              <a:spcBef>
                <a:spcPts val="0"/>
              </a:spcBef>
              <a:buClr>
                <a:srgbClr val="FFC400"/>
              </a:buClr>
              <a:buSzPct val="100000"/>
              <a:buFont typeface="Economica"/>
              <a:buNone/>
              <a:defRPr sz="4200">
                <a:solidFill>
                  <a:srgbClr val="FFC400"/>
                </a:solidFill>
                <a:latin typeface="Economica"/>
                <a:ea typeface="Economica"/>
                <a:cs typeface="Economica"/>
                <a:sym typeface="Economica"/>
              </a:defRPr>
            </a:lvl7pPr>
            <a:lvl8pPr lvl="7">
              <a:spcBef>
                <a:spcPts val="0"/>
              </a:spcBef>
              <a:buClr>
                <a:srgbClr val="FFC400"/>
              </a:buClr>
              <a:buSzPct val="100000"/>
              <a:buFont typeface="Economica"/>
              <a:buNone/>
              <a:defRPr sz="4200">
                <a:solidFill>
                  <a:srgbClr val="FFC400"/>
                </a:solidFill>
                <a:latin typeface="Economica"/>
                <a:ea typeface="Economica"/>
                <a:cs typeface="Economica"/>
                <a:sym typeface="Economica"/>
              </a:defRPr>
            </a:lvl8pPr>
            <a:lvl9pPr lvl="8">
              <a:spcBef>
                <a:spcPts val="0"/>
              </a:spcBef>
              <a:buClr>
                <a:srgbClr val="FFC400"/>
              </a:buClr>
              <a:buSzPct val="100000"/>
              <a:buFont typeface="Economica"/>
              <a:buNone/>
              <a:defRPr sz="4200">
                <a:solidFill>
                  <a:srgbClr val="FFC400"/>
                </a:solidFill>
                <a:latin typeface="Economica"/>
                <a:ea typeface="Economica"/>
                <a:cs typeface="Economica"/>
                <a:sym typeface="Economica"/>
              </a:defRPr>
            </a:lvl9pPr>
          </a:lstStyle>
          <a:p/>
        </p:txBody>
      </p:sp>
      <p:sp>
        <p:nvSpPr>
          <p:cNvPr id="7" name="Shape 7"/>
          <p:cNvSpPr txBox="1"/>
          <p:nvPr>
            <p:ph idx="1" type="body"/>
          </p:nvPr>
        </p:nvSpPr>
        <p:spPr>
          <a:xfrm>
            <a:off x="311700" y="1225225"/>
            <a:ext cx="8520600" cy="3354000"/>
          </a:xfrm>
          <a:prstGeom prst="rect">
            <a:avLst/>
          </a:prstGeom>
          <a:noFill/>
          <a:ln>
            <a:noFill/>
          </a:ln>
        </p:spPr>
        <p:txBody>
          <a:bodyPr anchorCtr="0" anchor="t" bIns="91425" lIns="91425" rIns="91425" tIns="91425"/>
          <a:lstStyle>
            <a:lvl1pPr lvl="0">
              <a:lnSpc>
                <a:spcPct val="115000"/>
              </a:lnSpc>
              <a:spcBef>
                <a:spcPts val="0"/>
              </a:spcBef>
              <a:spcAft>
                <a:spcPts val="1600"/>
              </a:spcAft>
              <a:buClr>
                <a:srgbClr val="FFE57F"/>
              </a:buClr>
              <a:buSzPct val="100000"/>
              <a:buFont typeface="Open Sans"/>
              <a:defRPr sz="1800">
                <a:solidFill>
                  <a:srgbClr val="FFE57F"/>
                </a:solidFill>
                <a:latin typeface="Open Sans"/>
                <a:ea typeface="Open Sans"/>
                <a:cs typeface="Open Sans"/>
                <a:sym typeface="Open Sans"/>
              </a:defRPr>
            </a:lvl1pPr>
            <a:lvl2pPr lvl="1">
              <a:lnSpc>
                <a:spcPct val="115000"/>
              </a:lnSpc>
              <a:spcBef>
                <a:spcPts val="0"/>
              </a:spcBef>
              <a:spcAft>
                <a:spcPts val="1600"/>
              </a:spcAft>
              <a:buClr>
                <a:srgbClr val="FFE57F"/>
              </a:buClr>
              <a:buFont typeface="Open Sans"/>
              <a:defRPr>
                <a:solidFill>
                  <a:srgbClr val="FFE57F"/>
                </a:solidFill>
                <a:latin typeface="Open Sans"/>
                <a:ea typeface="Open Sans"/>
                <a:cs typeface="Open Sans"/>
                <a:sym typeface="Open Sans"/>
              </a:defRPr>
            </a:lvl2pPr>
            <a:lvl3pPr lvl="2">
              <a:lnSpc>
                <a:spcPct val="115000"/>
              </a:lnSpc>
              <a:spcBef>
                <a:spcPts val="0"/>
              </a:spcBef>
              <a:spcAft>
                <a:spcPts val="1600"/>
              </a:spcAft>
              <a:buClr>
                <a:srgbClr val="FFE57F"/>
              </a:buClr>
              <a:buFont typeface="Open Sans"/>
              <a:defRPr>
                <a:solidFill>
                  <a:srgbClr val="FFE57F"/>
                </a:solidFill>
                <a:latin typeface="Open Sans"/>
                <a:ea typeface="Open Sans"/>
                <a:cs typeface="Open Sans"/>
                <a:sym typeface="Open Sans"/>
              </a:defRPr>
            </a:lvl3pPr>
            <a:lvl4pPr lvl="3">
              <a:lnSpc>
                <a:spcPct val="115000"/>
              </a:lnSpc>
              <a:spcBef>
                <a:spcPts val="0"/>
              </a:spcBef>
              <a:spcAft>
                <a:spcPts val="1600"/>
              </a:spcAft>
              <a:buClr>
                <a:srgbClr val="FFE57F"/>
              </a:buClr>
              <a:buFont typeface="Open Sans"/>
              <a:defRPr>
                <a:solidFill>
                  <a:srgbClr val="FFE57F"/>
                </a:solidFill>
                <a:latin typeface="Open Sans"/>
                <a:ea typeface="Open Sans"/>
                <a:cs typeface="Open Sans"/>
                <a:sym typeface="Open Sans"/>
              </a:defRPr>
            </a:lvl4pPr>
            <a:lvl5pPr lvl="4">
              <a:lnSpc>
                <a:spcPct val="115000"/>
              </a:lnSpc>
              <a:spcBef>
                <a:spcPts val="0"/>
              </a:spcBef>
              <a:spcAft>
                <a:spcPts val="1600"/>
              </a:spcAft>
              <a:buClr>
                <a:srgbClr val="FFE57F"/>
              </a:buClr>
              <a:buFont typeface="Open Sans"/>
              <a:defRPr>
                <a:solidFill>
                  <a:srgbClr val="FFE57F"/>
                </a:solidFill>
                <a:latin typeface="Open Sans"/>
                <a:ea typeface="Open Sans"/>
                <a:cs typeface="Open Sans"/>
                <a:sym typeface="Open Sans"/>
              </a:defRPr>
            </a:lvl5pPr>
            <a:lvl6pPr lvl="5">
              <a:lnSpc>
                <a:spcPct val="115000"/>
              </a:lnSpc>
              <a:spcBef>
                <a:spcPts val="0"/>
              </a:spcBef>
              <a:spcAft>
                <a:spcPts val="1600"/>
              </a:spcAft>
              <a:buClr>
                <a:srgbClr val="FFE57F"/>
              </a:buClr>
              <a:buFont typeface="Open Sans"/>
              <a:defRPr>
                <a:solidFill>
                  <a:srgbClr val="FFE57F"/>
                </a:solidFill>
                <a:latin typeface="Open Sans"/>
                <a:ea typeface="Open Sans"/>
                <a:cs typeface="Open Sans"/>
                <a:sym typeface="Open Sans"/>
              </a:defRPr>
            </a:lvl6pPr>
            <a:lvl7pPr lvl="6">
              <a:lnSpc>
                <a:spcPct val="115000"/>
              </a:lnSpc>
              <a:spcBef>
                <a:spcPts val="0"/>
              </a:spcBef>
              <a:spcAft>
                <a:spcPts val="1600"/>
              </a:spcAft>
              <a:buClr>
                <a:srgbClr val="FFE57F"/>
              </a:buClr>
              <a:buFont typeface="Open Sans"/>
              <a:defRPr>
                <a:solidFill>
                  <a:srgbClr val="FFE57F"/>
                </a:solidFill>
                <a:latin typeface="Open Sans"/>
                <a:ea typeface="Open Sans"/>
                <a:cs typeface="Open Sans"/>
                <a:sym typeface="Open Sans"/>
              </a:defRPr>
            </a:lvl7pPr>
            <a:lvl8pPr lvl="7">
              <a:lnSpc>
                <a:spcPct val="115000"/>
              </a:lnSpc>
              <a:spcBef>
                <a:spcPts val="0"/>
              </a:spcBef>
              <a:spcAft>
                <a:spcPts val="1600"/>
              </a:spcAft>
              <a:buClr>
                <a:srgbClr val="FFE57F"/>
              </a:buClr>
              <a:buFont typeface="Open Sans"/>
              <a:defRPr>
                <a:solidFill>
                  <a:srgbClr val="FFE57F"/>
                </a:solidFill>
                <a:latin typeface="Open Sans"/>
                <a:ea typeface="Open Sans"/>
                <a:cs typeface="Open Sans"/>
                <a:sym typeface="Open Sans"/>
              </a:defRPr>
            </a:lvl8pPr>
            <a:lvl9pPr lvl="8">
              <a:lnSpc>
                <a:spcPct val="115000"/>
              </a:lnSpc>
              <a:spcBef>
                <a:spcPts val="0"/>
              </a:spcBef>
              <a:spcAft>
                <a:spcPts val="1600"/>
              </a:spcAft>
              <a:buClr>
                <a:srgbClr val="FFE57F"/>
              </a:buClr>
              <a:buFont typeface="Open Sans"/>
              <a:defRPr>
                <a:solidFill>
                  <a:srgbClr val="FFE57F"/>
                </a:solidFill>
                <a:latin typeface="Open Sans"/>
                <a:ea typeface="Open Sans"/>
                <a:cs typeface="Open Sans"/>
                <a:sym typeface="Open Sans"/>
              </a:defRPr>
            </a:lvl9pPr>
          </a:lstStyle>
          <a:p/>
        </p:txBody>
      </p:sp>
      <p:sp>
        <p:nvSpPr>
          <p:cNvPr id="8" name="Shape 8"/>
          <p:cNvSpPr txBox="1"/>
          <p:nvPr/>
        </p:nvSpPr>
        <p:spPr>
          <a:xfrm>
            <a:off x="8223300" y="4756500"/>
            <a:ext cx="920700" cy="387000"/>
          </a:xfrm>
          <a:prstGeom prst="rect">
            <a:avLst/>
          </a:prstGeom>
          <a:noFill/>
          <a:ln>
            <a:noFill/>
          </a:ln>
        </p:spPr>
        <p:txBody>
          <a:bodyPr anchorCtr="0" anchor="t" bIns="91425" lIns="91425" rIns="91425" tIns="91425">
            <a:noAutofit/>
          </a:bodyPr>
          <a:lstStyle/>
          <a:p>
            <a:pPr lvl="0" rtl="0">
              <a:spcBef>
                <a:spcPts val="0"/>
              </a:spcBef>
              <a:buNone/>
            </a:pPr>
            <a:r>
              <a:rPr lang="en" sz="1200">
                <a:solidFill>
                  <a:srgbClr val="FFC400"/>
                </a:solidFill>
                <a:latin typeface="Economica"/>
                <a:ea typeface="Economica"/>
                <a:cs typeface="Economica"/>
                <a:sym typeface="Economica"/>
              </a:rPr>
              <a:t>#OMGROBOTS</a:t>
            </a: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03.png"/><Relationship Id="rId4" Type="http://schemas.openxmlformats.org/officeDocument/2006/relationships/image" Target="../media/image5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0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02.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05.jpg"/><Relationship Id="rId4" Type="http://schemas.openxmlformats.org/officeDocument/2006/relationships/image" Target="../media/image08.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09.png"/><Relationship Id="rId4" Type="http://schemas.openxmlformats.org/officeDocument/2006/relationships/image" Target="../media/image14.png"/><Relationship Id="rId5" Type="http://schemas.openxmlformats.org/officeDocument/2006/relationships/image" Target="../media/image10.png"/><Relationship Id="rId6"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17.png"/><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12.jpg"/><Relationship Id="rId4" Type="http://schemas.openxmlformats.org/officeDocument/2006/relationships/image" Target="../media/image21.jpg"/><Relationship Id="rId5" Type="http://schemas.openxmlformats.org/officeDocument/2006/relationships/image" Target="../media/image15.jpg"/><Relationship Id="rId6" Type="http://schemas.openxmlformats.org/officeDocument/2006/relationships/image" Target="../media/image19.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18.jpg"/><Relationship Id="rId4" Type="http://schemas.openxmlformats.org/officeDocument/2006/relationships/image" Target="../media/image22.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20.jpg"/><Relationship Id="rId4" Type="http://schemas.openxmlformats.org/officeDocument/2006/relationships/image" Target="../media/image25.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23.jpg"/><Relationship Id="rId4" Type="http://schemas.openxmlformats.org/officeDocument/2006/relationships/image" Target="../media/image28.jpg"/><Relationship Id="rId5" Type="http://schemas.openxmlformats.org/officeDocument/2006/relationships/image" Target="../media/image26.jpg"/><Relationship Id="rId6" Type="http://schemas.openxmlformats.org/officeDocument/2006/relationships/image" Target="../media/image2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24.jpg"/><Relationship Id="rId4" Type="http://schemas.openxmlformats.org/officeDocument/2006/relationships/image" Target="../media/image29.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30.jpg"/><Relationship Id="rId4" Type="http://schemas.openxmlformats.org/officeDocument/2006/relationships/image" Target="../media/image33.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50.png"/><Relationship Id="rId4" Type="http://schemas.openxmlformats.org/officeDocument/2006/relationships/image" Target="../media/image3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image" Target="../media/image31.jpg"/><Relationship Id="rId4" Type="http://schemas.openxmlformats.org/officeDocument/2006/relationships/image" Target="../media/image32.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image" Target="../media/image34.png"/><Relationship Id="rId4" Type="http://schemas.openxmlformats.org/officeDocument/2006/relationships/image" Target="../media/image38.png"/><Relationship Id="rId5" Type="http://schemas.openxmlformats.org/officeDocument/2006/relationships/image" Target="../media/image3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 Id="rId3" Type="http://schemas.openxmlformats.org/officeDocument/2006/relationships/image" Target="../media/image36.png"/><Relationship Id="rId4" Type="http://schemas.openxmlformats.org/officeDocument/2006/relationships/image" Target="../media/image4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 Id="rId3" Type="http://schemas.openxmlformats.org/officeDocument/2006/relationships/image" Target="../media/image35.png"/><Relationship Id="rId4" Type="http://schemas.openxmlformats.org/officeDocument/2006/relationships/image" Target="../media/image41.png"/><Relationship Id="rId9" Type="http://schemas.openxmlformats.org/officeDocument/2006/relationships/image" Target="../media/image48.png"/><Relationship Id="rId5" Type="http://schemas.openxmlformats.org/officeDocument/2006/relationships/image" Target="../media/image42.png"/><Relationship Id="rId6" Type="http://schemas.openxmlformats.org/officeDocument/2006/relationships/image" Target="../media/image44.png"/><Relationship Id="rId7" Type="http://schemas.openxmlformats.org/officeDocument/2006/relationships/image" Target="../media/image49.png"/><Relationship Id="rId8" Type="http://schemas.openxmlformats.org/officeDocument/2006/relationships/image" Target="../media/image4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 Id="rId3" Type="http://schemas.openxmlformats.org/officeDocument/2006/relationships/image" Target="../media/image4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00.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 Id="rId3" Type="http://schemas.openxmlformats.org/officeDocument/2006/relationships/image" Target="../media/image47.png"/><Relationship Id="rId4" Type="http://schemas.openxmlformats.org/officeDocument/2006/relationships/image" Target="../media/image46.jpg"/><Relationship Id="rId5" Type="http://schemas.openxmlformats.org/officeDocument/2006/relationships/image" Target="../media/image5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 Id="rId3" Type="http://schemas.openxmlformats.org/officeDocument/2006/relationships/image" Target="../media/image5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0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01.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04.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16.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4" name="Shape 54"/>
        <p:cNvGrpSpPr/>
        <p:nvPr/>
      </p:nvGrpSpPr>
      <p:grpSpPr>
        <a:xfrm>
          <a:off x="0" y="0"/>
          <a:ext cx="0" cy="0"/>
          <a:chOff x="0" y="0"/>
          <a:chExt cx="0" cy="0"/>
        </a:xfrm>
      </p:grpSpPr>
      <p:sp>
        <p:nvSpPr>
          <p:cNvPr id="55" name="Shape 55"/>
          <p:cNvSpPr txBox="1"/>
          <p:nvPr>
            <p:ph type="ctrTitle"/>
          </p:nvPr>
        </p:nvSpPr>
        <p:spPr>
          <a:xfrm>
            <a:off x="2906600" y="1525705"/>
            <a:ext cx="3054600" cy="1537199"/>
          </a:xfrm>
          <a:prstGeom prst="rect">
            <a:avLst/>
          </a:prstGeom>
        </p:spPr>
        <p:txBody>
          <a:bodyPr anchorCtr="0" anchor="b" bIns="91425" lIns="91425" rIns="91425" tIns="91425">
            <a:noAutofit/>
          </a:bodyPr>
          <a:lstStyle/>
          <a:p>
            <a:pPr indent="0" lvl="0" marL="0">
              <a:spcBef>
                <a:spcPts val="0"/>
              </a:spcBef>
              <a:buNone/>
            </a:pPr>
            <a:r>
              <a:rPr lang="en">
                <a:solidFill>
                  <a:srgbClr val="FFD54F"/>
                </a:solidFill>
              </a:rPr>
              <a:t>Mechanical Trainings</a:t>
            </a:r>
          </a:p>
        </p:txBody>
      </p:sp>
      <p:sp>
        <p:nvSpPr>
          <p:cNvPr id="56" name="Shape 56"/>
          <p:cNvSpPr txBox="1"/>
          <p:nvPr>
            <p:ph idx="1" type="subTitle"/>
          </p:nvPr>
        </p:nvSpPr>
        <p:spPr>
          <a:xfrm>
            <a:off x="3044700" y="3116580"/>
            <a:ext cx="3054600" cy="701400"/>
          </a:xfrm>
          <a:prstGeom prst="rect">
            <a:avLst/>
          </a:prstGeom>
        </p:spPr>
        <p:txBody>
          <a:bodyPr anchorCtr="0" anchor="t" bIns="91425" lIns="91425" rIns="91425" tIns="91425">
            <a:noAutofit/>
          </a:bodyPr>
          <a:lstStyle/>
          <a:p>
            <a:pPr lvl="0">
              <a:spcBef>
                <a:spcPts val="0"/>
              </a:spcBef>
              <a:buNone/>
            </a:pPr>
            <a:r>
              <a:rPr lang="en">
                <a:solidFill>
                  <a:srgbClr val="FFC107"/>
                </a:solidFill>
              </a:rPr>
              <a:t>MVRT 115 2016 - 2017 </a:t>
            </a: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3" name="Shape 113"/>
        <p:cNvGrpSpPr/>
        <p:nvPr/>
      </p:nvGrpSpPr>
      <p:grpSpPr>
        <a:xfrm>
          <a:off x="0" y="0"/>
          <a:ext cx="0" cy="0"/>
          <a:chOff x="0" y="0"/>
          <a:chExt cx="0" cy="0"/>
        </a:xfrm>
      </p:grpSpPr>
      <p:sp>
        <p:nvSpPr>
          <p:cNvPr id="114" name="Shape 114"/>
          <p:cNvSpPr txBox="1"/>
          <p:nvPr>
            <p:ph type="title"/>
          </p:nvPr>
        </p:nvSpPr>
        <p:spPr>
          <a:xfrm>
            <a:off x="311700" y="315925"/>
            <a:ext cx="8520600" cy="831300"/>
          </a:xfrm>
          <a:prstGeom prst="rect">
            <a:avLst/>
          </a:prstGeom>
        </p:spPr>
        <p:txBody>
          <a:bodyPr anchorCtr="0" anchor="b" bIns="91425" lIns="91425" rIns="91425" tIns="91425">
            <a:noAutofit/>
          </a:bodyPr>
          <a:lstStyle/>
          <a:p>
            <a:pPr lvl="0">
              <a:spcBef>
                <a:spcPts val="0"/>
              </a:spcBef>
              <a:buNone/>
            </a:pPr>
            <a:r>
              <a:rPr lang="en"/>
              <a:t>Machinery (Cont..)</a:t>
            </a:r>
          </a:p>
        </p:txBody>
      </p:sp>
      <p:sp>
        <p:nvSpPr>
          <p:cNvPr id="115" name="Shape 115"/>
          <p:cNvSpPr txBox="1"/>
          <p:nvPr>
            <p:ph idx="1" type="body"/>
          </p:nvPr>
        </p:nvSpPr>
        <p:spPr>
          <a:xfrm>
            <a:off x="311700" y="1152475"/>
            <a:ext cx="8520600" cy="3815100"/>
          </a:xfrm>
          <a:prstGeom prst="rect">
            <a:avLst/>
          </a:prstGeom>
        </p:spPr>
        <p:txBody>
          <a:bodyPr anchorCtr="0" anchor="t" bIns="91425" lIns="91425" rIns="91425" tIns="91425">
            <a:noAutofit/>
          </a:bodyPr>
          <a:lstStyle/>
          <a:p>
            <a:pPr indent="0" lvl="0" marL="0" marR="88900" rtl="0">
              <a:lnSpc>
                <a:spcPct val="120000"/>
              </a:lnSpc>
              <a:spcBef>
                <a:spcPts val="0"/>
              </a:spcBef>
              <a:spcAft>
                <a:spcPts val="500"/>
              </a:spcAft>
              <a:buNone/>
            </a:pPr>
            <a:r>
              <a:rPr lang="en"/>
              <a:t>Drill Press → Gautham</a:t>
            </a:r>
          </a:p>
          <a:p>
            <a:pPr indent="-228600" lvl="0" marL="457200" marR="88900" rtl="0">
              <a:lnSpc>
                <a:spcPct val="120000"/>
              </a:lnSpc>
              <a:spcBef>
                <a:spcPts val="0"/>
              </a:spcBef>
              <a:spcAft>
                <a:spcPts val="500"/>
              </a:spcAft>
              <a:buChar char="➔"/>
            </a:pPr>
            <a:r>
              <a:rPr lang="en"/>
              <a:t>Make sure to clamp material before drilling.</a:t>
            </a:r>
          </a:p>
          <a:p>
            <a:pPr indent="-342900" lvl="0" marL="457200" rtl="0">
              <a:spcBef>
                <a:spcPts val="0"/>
              </a:spcBef>
              <a:spcAft>
                <a:spcPts val="0"/>
              </a:spcAft>
              <a:buSzPct val="100000"/>
              <a:buChar char="➔"/>
            </a:pPr>
            <a:r>
              <a:rPr lang="en" sz="1800"/>
              <a:t>Never leave the chuck key in chuck</a:t>
            </a:r>
          </a:p>
          <a:p>
            <a:pPr indent="-342900" lvl="0" marL="457200" rtl="0">
              <a:spcBef>
                <a:spcPts val="0"/>
              </a:spcBef>
              <a:spcAft>
                <a:spcPts val="0"/>
              </a:spcAft>
              <a:buSzPct val="100000"/>
              <a:buChar char="➔"/>
            </a:pPr>
            <a:r>
              <a:rPr lang="en" sz="1800"/>
              <a:t>After using a drill bit, take bit out of drill and return it </a:t>
            </a:r>
          </a:p>
          <a:p>
            <a:pPr indent="-342900" lvl="0" marL="457200" rtl="0">
              <a:spcBef>
                <a:spcPts val="0"/>
              </a:spcBef>
              <a:spcAft>
                <a:spcPts val="0"/>
              </a:spcAft>
              <a:buSzPct val="100000"/>
              <a:buChar char="➔"/>
            </a:pPr>
            <a:r>
              <a:rPr lang="en" sz="1800"/>
              <a:t>Do not leave excess material at the drill press</a:t>
            </a:r>
          </a:p>
          <a:p>
            <a:pPr lvl="0" rtl="0">
              <a:spcBef>
                <a:spcPts val="0"/>
              </a:spcBef>
              <a:spcAft>
                <a:spcPts val="0"/>
              </a:spcAft>
              <a:buNone/>
            </a:pPr>
            <a:r>
              <a:t/>
            </a:r>
            <a:endParaRPr/>
          </a:p>
          <a:p>
            <a:pPr indent="0" lvl="0" marL="0" marR="88900" rtl="0">
              <a:lnSpc>
                <a:spcPct val="120000"/>
              </a:lnSpc>
              <a:spcBef>
                <a:spcPts val="0"/>
              </a:spcBef>
              <a:spcAft>
                <a:spcPts val="500"/>
              </a:spcAft>
              <a:buNone/>
            </a:pPr>
            <a:r>
              <a:rPr lang="en"/>
              <a:t>Bandsaw → Gautham</a:t>
            </a:r>
          </a:p>
          <a:p>
            <a:pPr indent="-342900" lvl="0" marL="457200" rtl="0">
              <a:spcBef>
                <a:spcPts val="0"/>
              </a:spcBef>
              <a:spcAft>
                <a:spcPts val="0"/>
              </a:spcAft>
              <a:buSzPct val="100000"/>
              <a:buChar char="➔"/>
            </a:pPr>
            <a:r>
              <a:rPr lang="en" sz="1800"/>
              <a:t>Know which side of markings to cut on</a:t>
            </a:r>
          </a:p>
          <a:p>
            <a:pPr indent="-342900" lvl="0" marL="457200" rtl="0">
              <a:spcBef>
                <a:spcPts val="0"/>
              </a:spcBef>
              <a:spcAft>
                <a:spcPts val="0"/>
              </a:spcAft>
              <a:buSzPct val="100000"/>
              <a:buChar char="➔"/>
            </a:pPr>
            <a:r>
              <a:rPr lang="en" sz="1800"/>
              <a:t>Adjust the guard</a:t>
            </a:r>
          </a:p>
          <a:p>
            <a:pPr indent="-342900" lvl="0" marL="457200" rtl="0">
              <a:spcBef>
                <a:spcPts val="0"/>
              </a:spcBef>
              <a:spcAft>
                <a:spcPts val="0"/>
              </a:spcAft>
              <a:buSzPct val="100000"/>
              <a:buChar char="➔"/>
            </a:pPr>
            <a:r>
              <a:rPr lang="en" sz="1800"/>
              <a:t>Alignment </a:t>
            </a:r>
          </a:p>
          <a:p>
            <a:pPr indent="-342900" lvl="0" marL="457200" rtl="0">
              <a:spcBef>
                <a:spcPts val="0"/>
              </a:spcBef>
              <a:spcAft>
                <a:spcPts val="0"/>
              </a:spcAft>
              <a:buSzPct val="100000"/>
              <a:buChar char="➔"/>
            </a:pPr>
            <a:r>
              <a:rPr lang="en" sz="1800"/>
              <a:t>Cleaning procedure </a:t>
            </a:r>
          </a:p>
        </p:txBody>
      </p:sp>
      <p:pic>
        <p:nvPicPr>
          <p:cNvPr id="116" name="Shape 116"/>
          <p:cNvPicPr preferRelativeResize="0"/>
          <p:nvPr/>
        </p:nvPicPr>
        <p:blipFill>
          <a:blip r:embed="rId3">
            <a:alphaModFix/>
          </a:blip>
          <a:stretch>
            <a:fillRect/>
          </a:stretch>
        </p:blipFill>
        <p:spPr>
          <a:xfrm>
            <a:off x="6164949" y="0"/>
            <a:ext cx="1195124" cy="2653499"/>
          </a:xfrm>
          <a:prstGeom prst="rect">
            <a:avLst/>
          </a:prstGeom>
          <a:noFill/>
          <a:ln>
            <a:noFill/>
          </a:ln>
        </p:spPr>
      </p:pic>
      <p:pic>
        <p:nvPicPr>
          <p:cNvPr id="117" name="Shape 117"/>
          <p:cNvPicPr preferRelativeResize="0"/>
          <p:nvPr/>
        </p:nvPicPr>
        <p:blipFill>
          <a:blip r:embed="rId4">
            <a:alphaModFix/>
          </a:blip>
          <a:stretch>
            <a:fillRect/>
          </a:stretch>
        </p:blipFill>
        <p:spPr>
          <a:xfrm>
            <a:off x="7460711" y="2653499"/>
            <a:ext cx="1570110" cy="249000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1" name="Shape 121"/>
        <p:cNvGrpSpPr/>
        <p:nvPr/>
      </p:nvGrpSpPr>
      <p:grpSpPr>
        <a:xfrm>
          <a:off x="0" y="0"/>
          <a:ext cx="0" cy="0"/>
          <a:chOff x="0" y="0"/>
          <a:chExt cx="0" cy="0"/>
        </a:xfrm>
      </p:grpSpPr>
      <p:sp>
        <p:nvSpPr>
          <p:cNvPr id="122" name="Shape 122"/>
          <p:cNvSpPr txBox="1"/>
          <p:nvPr>
            <p:ph type="title"/>
          </p:nvPr>
        </p:nvSpPr>
        <p:spPr>
          <a:xfrm>
            <a:off x="311700" y="315925"/>
            <a:ext cx="8520600" cy="831300"/>
          </a:xfrm>
          <a:prstGeom prst="rect">
            <a:avLst/>
          </a:prstGeom>
        </p:spPr>
        <p:txBody>
          <a:bodyPr anchorCtr="0" anchor="b" bIns="91425" lIns="91425" rIns="91425" tIns="91425">
            <a:noAutofit/>
          </a:bodyPr>
          <a:lstStyle/>
          <a:p>
            <a:pPr lvl="0">
              <a:spcBef>
                <a:spcPts val="0"/>
              </a:spcBef>
              <a:buNone/>
            </a:pPr>
            <a:r>
              <a:rPr lang="en"/>
              <a:t>Machinery (Cont..)</a:t>
            </a:r>
          </a:p>
        </p:txBody>
      </p:sp>
      <p:sp>
        <p:nvSpPr>
          <p:cNvPr id="123" name="Shape 123"/>
          <p:cNvSpPr txBox="1"/>
          <p:nvPr>
            <p:ph idx="1" type="body"/>
          </p:nvPr>
        </p:nvSpPr>
        <p:spPr>
          <a:xfrm>
            <a:off x="311700" y="1225225"/>
            <a:ext cx="8520600" cy="3354000"/>
          </a:xfrm>
          <a:prstGeom prst="rect">
            <a:avLst/>
          </a:prstGeom>
        </p:spPr>
        <p:txBody>
          <a:bodyPr anchorCtr="0" anchor="t" bIns="91425" lIns="91425" rIns="91425" tIns="91425">
            <a:noAutofit/>
          </a:bodyPr>
          <a:lstStyle/>
          <a:p>
            <a:pPr indent="0" lvl="0" marL="88900" marR="88900" rtl="0">
              <a:lnSpc>
                <a:spcPct val="120000"/>
              </a:lnSpc>
              <a:spcBef>
                <a:spcPts val="0"/>
              </a:spcBef>
              <a:spcAft>
                <a:spcPts val="500"/>
              </a:spcAft>
              <a:buNone/>
            </a:pPr>
            <a:r>
              <a:rPr lang="en"/>
              <a:t>Disc &amp; Belt Sander → Gautham</a:t>
            </a:r>
          </a:p>
          <a:p>
            <a:pPr indent="-342900" lvl="0" marL="457200" rtl="0">
              <a:spcBef>
                <a:spcPts val="0"/>
              </a:spcBef>
              <a:spcAft>
                <a:spcPts val="0"/>
              </a:spcAft>
              <a:buSzPct val="100000"/>
              <a:buChar char="➔"/>
            </a:pPr>
            <a:r>
              <a:rPr lang="en" sz="1800"/>
              <a:t>Start the sander with a flick of the fingers</a:t>
            </a:r>
          </a:p>
          <a:p>
            <a:pPr indent="-342900" lvl="0" marL="457200">
              <a:spcBef>
                <a:spcPts val="0"/>
              </a:spcBef>
              <a:spcAft>
                <a:spcPts val="0"/>
              </a:spcAft>
              <a:buSzPct val="100000"/>
              <a:buChar char="➔"/>
            </a:pPr>
            <a:r>
              <a:rPr lang="en" sz="1800"/>
              <a:t>Use the left part of the disc to sand, as the right part will smack the part right back in your face </a:t>
            </a:r>
          </a:p>
          <a:p>
            <a:pPr indent="0" lvl="0" marL="88900" marR="88900">
              <a:lnSpc>
                <a:spcPct val="120000"/>
              </a:lnSpc>
              <a:spcBef>
                <a:spcPts val="0"/>
              </a:spcBef>
              <a:spcAft>
                <a:spcPts val="500"/>
              </a:spcAft>
              <a:buNone/>
            </a:pPr>
            <a:r>
              <a:t/>
            </a:r>
            <a:endParaRPr/>
          </a:p>
        </p:txBody>
      </p:sp>
      <p:pic>
        <p:nvPicPr>
          <p:cNvPr id="124" name="Shape 124"/>
          <p:cNvPicPr preferRelativeResize="0"/>
          <p:nvPr/>
        </p:nvPicPr>
        <p:blipFill>
          <a:blip r:embed="rId3">
            <a:alphaModFix/>
          </a:blip>
          <a:stretch>
            <a:fillRect/>
          </a:stretch>
        </p:blipFill>
        <p:spPr>
          <a:xfrm>
            <a:off x="3232325" y="2308700"/>
            <a:ext cx="2679351" cy="267935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8" name="Shape 128"/>
        <p:cNvGrpSpPr/>
        <p:nvPr/>
      </p:nvGrpSpPr>
      <p:grpSpPr>
        <a:xfrm>
          <a:off x="0" y="0"/>
          <a:ext cx="0" cy="0"/>
          <a:chOff x="0" y="0"/>
          <a:chExt cx="0" cy="0"/>
        </a:xfrm>
      </p:grpSpPr>
      <p:sp>
        <p:nvSpPr>
          <p:cNvPr id="129" name="Shape 129"/>
          <p:cNvSpPr txBox="1"/>
          <p:nvPr>
            <p:ph type="title"/>
          </p:nvPr>
        </p:nvSpPr>
        <p:spPr>
          <a:xfrm>
            <a:off x="311700" y="315925"/>
            <a:ext cx="8520600" cy="831300"/>
          </a:xfrm>
          <a:prstGeom prst="rect">
            <a:avLst/>
          </a:prstGeom>
        </p:spPr>
        <p:txBody>
          <a:bodyPr anchorCtr="0" anchor="b" bIns="91425" lIns="91425" rIns="91425" tIns="91425">
            <a:noAutofit/>
          </a:bodyPr>
          <a:lstStyle/>
          <a:p>
            <a:pPr lvl="0">
              <a:spcBef>
                <a:spcPts val="0"/>
              </a:spcBef>
              <a:buNone/>
            </a:pPr>
            <a:r>
              <a:rPr lang="en"/>
              <a:t>Machinery (Cont.)</a:t>
            </a:r>
          </a:p>
        </p:txBody>
      </p:sp>
      <p:sp>
        <p:nvSpPr>
          <p:cNvPr id="130" name="Shape 130"/>
          <p:cNvSpPr txBox="1"/>
          <p:nvPr>
            <p:ph idx="1" type="body"/>
          </p:nvPr>
        </p:nvSpPr>
        <p:spPr>
          <a:xfrm>
            <a:off x="311700" y="1225225"/>
            <a:ext cx="8520600" cy="3354000"/>
          </a:xfrm>
          <a:prstGeom prst="rect">
            <a:avLst/>
          </a:prstGeom>
        </p:spPr>
        <p:txBody>
          <a:bodyPr anchorCtr="0" anchor="t" bIns="91425" lIns="91425" rIns="91425" tIns="91425">
            <a:noAutofit/>
          </a:bodyPr>
          <a:lstStyle/>
          <a:p>
            <a:pPr lvl="0" rtl="0">
              <a:spcBef>
                <a:spcPts val="0"/>
              </a:spcBef>
              <a:buNone/>
            </a:pPr>
            <a:r>
              <a:rPr lang="en"/>
              <a:t>Hand Drill →Nidhin </a:t>
            </a:r>
          </a:p>
          <a:p>
            <a:pPr indent="-228600" lvl="0" marL="457200" rtl="0">
              <a:spcBef>
                <a:spcPts val="0"/>
              </a:spcBef>
              <a:buChar char="➔"/>
            </a:pPr>
            <a:r>
              <a:rPr lang="en"/>
              <a:t>Clamp material if possible</a:t>
            </a:r>
          </a:p>
          <a:p>
            <a:pPr indent="-228600" lvl="0" marL="457200" rtl="0">
              <a:spcBef>
                <a:spcPts val="0"/>
              </a:spcBef>
              <a:buChar char="➔"/>
            </a:pPr>
            <a:r>
              <a:rPr lang="en"/>
              <a:t>Be aware of what direction the drill bit is turning</a:t>
            </a:r>
          </a:p>
          <a:p>
            <a:pPr indent="-228600" lvl="1" marL="914400" rtl="0">
              <a:spcBef>
                <a:spcPts val="0"/>
              </a:spcBef>
              <a:buChar char="◆"/>
            </a:pPr>
            <a:r>
              <a:rPr lang="en"/>
              <a:t>Turn clockwise if drilling into material; anti-clockwise if drilling out</a:t>
            </a:r>
          </a:p>
          <a:p>
            <a:pPr indent="-228600" lvl="0" marL="457200" rtl="0">
              <a:spcBef>
                <a:spcPts val="0"/>
              </a:spcBef>
              <a:buChar char="➔"/>
            </a:pPr>
            <a:r>
              <a:rPr lang="en"/>
              <a:t>Return drill bit after use</a:t>
            </a:r>
          </a:p>
          <a:p>
            <a:pPr indent="-228600" lvl="0" marL="457200" rtl="0">
              <a:spcBef>
                <a:spcPts val="0"/>
              </a:spcBef>
              <a:buChar char="➔"/>
            </a:pPr>
            <a:r>
              <a:rPr lang="en"/>
              <a:t>If drilling around electronics, cover the electronics with a blanket or have a vacuum running</a:t>
            </a:r>
          </a:p>
          <a:p>
            <a:pPr lvl="0" rtl="0">
              <a:spcBef>
                <a:spcPts val="0"/>
              </a:spcBef>
              <a:buNone/>
            </a:pPr>
            <a:r>
              <a:rPr lang="en"/>
              <a:t>	</a:t>
            </a:r>
          </a:p>
        </p:txBody>
      </p:sp>
      <p:pic>
        <p:nvPicPr>
          <p:cNvPr descr="Image result for hand drill" id="131" name="Shape 131"/>
          <p:cNvPicPr preferRelativeResize="0"/>
          <p:nvPr/>
        </p:nvPicPr>
        <p:blipFill>
          <a:blip r:embed="rId3">
            <a:alphaModFix/>
          </a:blip>
          <a:stretch>
            <a:fillRect/>
          </a:stretch>
        </p:blipFill>
        <p:spPr>
          <a:xfrm>
            <a:off x="6514600" y="912800"/>
            <a:ext cx="1957049" cy="19570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5" name="Shape 135"/>
        <p:cNvGrpSpPr/>
        <p:nvPr/>
      </p:nvGrpSpPr>
      <p:grpSpPr>
        <a:xfrm>
          <a:off x="0" y="0"/>
          <a:ext cx="0" cy="0"/>
          <a:chOff x="0" y="0"/>
          <a:chExt cx="0" cy="0"/>
        </a:xfrm>
      </p:grpSpPr>
      <p:sp>
        <p:nvSpPr>
          <p:cNvPr id="136" name="Shape 136"/>
          <p:cNvSpPr txBox="1"/>
          <p:nvPr>
            <p:ph type="title"/>
          </p:nvPr>
        </p:nvSpPr>
        <p:spPr>
          <a:xfrm>
            <a:off x="311700" y="-1003050"/>
            <a:ext cx="8520600" cy="758099"/>
          </a:xfrm>
          <a:prstGeom prst="rect">
            <a:avLst/>
          </a:prstGeom>
        </p:spPr>
        <p:txBody>
          <a:bodyPr anchorCtr="0" anchor="b" bIns="91425" lIns="91425" rIns="91425" tIns="91425">
            <a:noAutofit/>
          </a:bodyPr>
          <a:lstStyle/>
          <a:p>
            <a:pPr lvl="0">
              <a:spcBef>
                <a:spcPts val="0"/>
              </a:spcBef>
              <a:buClr>
                <a:schemeClr val="dk1"/>
              </a:buClr>
              <a:buSzPct val="26190"/>
              <a:buFont typeface="Arial"/>
              <a:buNone/>
            </a:pPr>
            <a:r>
              <a:t/>
            </a:r>
            <a:endParaRPr/>
          </a:p>
          <a:p>
            <a:pPr lvl="0">
              <a:spcBef>
                <a:spcPts val="0"/>
              </a:spcBef>
              <a:buClr>
                <a:schemeClr val="dk1"/>
              </a:buClr>
              <a:buSzPct val="26190"/>
              <a:buFont typeface="Arial"/>
              <a:buNone/>
            </a:pPr>
            <a:r>
              <a:t/>
            </a:r>
            <a:endParaRPr/>
          </a:p>
          <a:p>
            <a:pPr lvl="0">
              <a:spcBef>
                <a:spcPts val="0"/>
              </a:spcBef>
              <a:buNone/>
            </a:pPr>
            <a:r>
              <a:t/>
            </a:r>
            <a:endParaRPr sz="3600"/>
          </a:p>
        </p:txBody>
      </p:sp>
      <p:sp>
        <p:nvSpPr>
          <p:cNvPr id="137" name="Shape 137"/>
          <p:cNvSpPr txBox="1"/>
          <p:nvPr>
            <p:ph idx="1" type="body"/>
          </p:nvPr>
        </p:nvSpPr>
        <p:spPr>
          <a:xfrm>
            <a:off x="311700" y="876425"/>
            <a:ext cx="8520600" cy="4125900"/>
          </a:xfrm>
          <a:prstGeom prst="rect">
            <a:avLst/>
          </a:prstGeom>
        </p:spPr>
        <p:txBody>
          <a:bodyPr anchorCtr="0" anchor="t" bIns="91425" lIns="91425" rIns="91425" tIns="91425">
            <a:noAutofit/>
          </a:bodyPr>
          <a:lstStyle/>
          <a:p>
            <a:pPr lvl="0">
              <a:spcBef>
                <a:spcPts val="0"/>
              </a:spcBef>
              <a:buNone/>
            </a:pPr>
            <a:r>
              <a:rPr lang="en"/>
              <a:t>Jigsaw → Nidhin</a:t>
            </a:r>
          </a:p>
          <a:p>
            <a:pPr indent="-228600" lvl="0" marL="457200" rtl="0">
              <a:spcBef>
                <a:spcPts val="0"/>
              </a:spcBef>
              <a:buChar char="➔"/>
            </a:pPr>
            <a:r>
              <a:rPr lang="en"/>
              <a:t>A MENTOR OR VETERAN MUST BE SUPERVISING YOU! </a:t>
            </a:r>
          </a:p>
          <a:p>
            <a:pPr indent="-228600" lvl="0" marL="457200" rtl="0">
              <a:spcBef>
                <a:spcPts val="0"/>
              </a:spcBef>
              <a:buChar char="➔"/>
            </a:pPr>
            <a:r>
              <a:rPr lang="en"/>
              <a:t>Useful for cutting large boards of wood, or sheets of aluminum</a:t>
            </a:r>
          </a:p>
          <a:p>
            <a:pPr indent="-228600" lvl="0" marL="457200" rtl="0">
              <a:spcBef>
                <a:spcPts val="0"/>
              </a:spcBef>
              <a:buChar char="➔"/>
            </a:pPr>
            <a:r>
              <a:rPr lang="en"/>
              <a:t>Use dykem and scribe to outline what you are cutting</a:t>
            </a:r>
          </a:p>
          <a:p>
            <a:pPr lvl="0" rtl="0">
              <a:spcBef>
                <a:spcPts val="0"/>
              </a:spcBef>
              <a:buNone/>
            </a:pPr>
            <a:r>
              <a:rPr lang="en"/>
              <a:t>Dremel → Nidhin</a:t>
            </a:r>
          </a:p>
          <a:p>
            <a:pPr indent="-228600" lvl="0" marL="457200" rtl="0">
              <a:spcBef>
                <a:spcPts val="0"/>
              </a:spcBef>
              <a:buChar char="➔"/>
            </a:pPr>
            <a:r>
              <a:rPr lang="en"/>
              <a:t>Once again: SUPERVISION REQUIRED</a:t>
            </a:r>
          </a:p>
          <a:p>
            <a:pPr indent="-228600" lvl="0" marL="457200" rtl="0">
              <a:spcBef>
                <a:spcPts val="0"/>
              </a:spcBef>
              <a:buChar char="➔"/>
            </a:pPr>
            <a:r>
              <a:rPr lang="en"/>
              <a:t>Use two hands while dremeling</a:t>
            </a:r>
          </a:p>
          <a:p>
            <a:pPr indent="-228600" lvl="0" marL="457200" rtl="0">
              <a:spcBef>
                <a:spcPts val="0"/>
              </a:spcBef>
              <a:buChar char="➔"/>
            </a:pPr>
            <a:r>
              <a:rPr lang="en"/>
              <a:t>Commonly used to slightly adjust a materials dimensions or shape</a:t>
            </a:r>
          </a:p>
          <a:p>
            <a:pPr indent="-228600" lvl="0" marL="457200" rtl="0">
              <a:spcBef>
                <a:spcPts val="0"/>
              </a:spcBef>
              <a:buChar char="➔"/>
            </a:pPr>
            <a:r>
              <a:rPr lang="en"/>
              <a:t>Blade should be spinning away from you</a:t>
            </a:r>
          </a:p>
          <a:p>
            <a:pPr indent="-228600" lvl="0" marL="457200" rtl="0">
              <a:spcBef>
                <a:spcPts val="0"/>
              </a:spcBef>
              <a:buChar char="➔"/>
            </a:pPr>
            <a:r>
              <a:rPr lang="en"/>
              <a:t>Cover electronics if dremeling around them</a:t>
            </a:r>
          </a:p>
          <a:p>
            <a:pPr indent="-228600" lvl="0" marL="457200" rtl="0">
              <a:spcBef>
                <a:spcPts val="0"/>
              </a:spcBef>
              <a:buChar char="➔"/>
            </a:pPr>
            <a:r>
              <a:rPr lang="en"/>
              <a:t>Tidy up and put the dremel away in the dremel box</a:t>
            </a:r>
          </a:p>
        </p:txBody>
      </p:sp>
      <p:pic>
        <p:nvPicPr>
          <p:cNvPr descr="Image result for dremel" id="138" name="Shape 138"/>
          <p:cNvPicPr preferRelativeResize="0"/>
          <p:nvPr/>
        </p:nvPicPr>
        <p:blipFill>
          <a:blip r:embed="rId3">
            <a:alphaModFix/>
          </a:blip>
          <a:stretch>
            <a:fillRect/>
          </a:stretch>
        </p:blipFill>
        <p:spPr>
          <a:xfrm>
            <a:off x="5878274" y="2420650"/>
            <a:ext cx="2902100" cy="1401624"/>
          </a:xfrm>
          <a:prstGeom prst="rect">
            <a:avLst/>
          </a:prstGeom>
          <a:noFill/>
          <a:ln>
            <a:noFill/>
          </a:ln>
        </p:spPr>
      </p:pic>
      <p:pic>
        <p:nvPicPr>
          <p:cNvPr descr="Image result for jigsaw tool" id="139" name="Shape 139"/>
          <p:cNvPicPr preferRelativeResize="0"/>
          <p:nvPr/>
        </p:nvPicPr>
        <p:blipFill>
          <a:blip r:embed="rId4">
            <a:alphaModFix/>
          </a:blip>
          <a:stretch>
            <a:fillRect/>
          </a:stretch>
        </p:blipFill>
        <p:spPr>
          <a:xfrm>
            <a:off x="5878275" y="0"/>
            <a:ext cx="2159449" cy="149077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3" name="Shape 143"/>
        <p:cNvGrpSpPr/>
        <p:nvPr/>
      </p:nvGrpSpPr>
      <p:grpSpPr>
        <a:xfrm>
          <a:off x="0" y="0"/>
          <a:ext cx="0" cy="0"/>
          <a:chOff x="0" y="0"/>
          <a:chExt cx="0" cy="0"/>
        </a:xfrm>
      </p:grpSpPr>
      <p:sp>
        <p:nvSpPr>
          <p:cNvPr id="144" name="Shape 144"/>
          <p:cNvSpPr txBox="1"/>
          <p:nvPr>
            <p:ph type="title"/>
          </p:nvPr>
        </p:nvSpPr>
        <p:spPr>
          <a:xfrm>
            <a:off x="311700" y="315925"/>
            <a:ext cx="8520600" cy="831300"/>
          </a:xfrm>
          <a:prstGeom prst="rect">
            <a:avLst/>
          </a:prstGeom>
        </p:spPr>
        <p:txBody>
          <a:bodyPr anchorCtr="0" anchor="b" bIns="91425" lIns="91425" rIns="91425" tIns="91425">
            <a:noAutofit/>
          </a:bodyPr>
          <a:lstStyle/>
          <a:p>
            <a:pPr lvl="0">
              <a:spcBef>
                <a:spcPts val="0"/>
              </a:spcBef>
              <a:buNone/>
            </a:pPr>
            <a:r>
              <a:rPr lang="en"/>
              <a:t>Hand Tools - Deeksha, Gautham, Nidhin</a:t>
            </a:r>
          </a:p>
        </p:txBody>
      </p:sp>
      <p:sp>
        <p:nvSpPr>
          <p:cNvPr id="145" name="Shape 145"/>
          <p:cNvSpPr txBox="1"/>
          <p:nvPr>
            <p:ph idx="1" type="body"/>
          </p:nvPr>
        </p:nvSpPr>
        <p:spPr>
          <a:xfrm>
            <a:off x="311700" y="1225225"/>
            <a:ext cx="8520600" cy="3354000"/>
          </a:xfrm>
          <a:prstGeom prst="rect">
            <a:avLst/>
          </a:prstGeom>
        </p:spPr>
        <p:txBody>
          <a:bodyPr anchorCtr="0" anchor="t" bIns="91425" lIns="91425" rIns="91425" tIns="91425">
            <a:noAutofit/>
          </a:bodyPr>
          <a:lstStyle/>
          <a:p>
            <a:pPr indent="0" lvl="0" marL="88900" marR="88900" rtl="0">
              <a:lnSpc>
                <a:spcPct val="120000"/>
              </a:lnSpc>
              <a:spcBef>
                <a:spcPts val="0"/>
              </a:spcBef>
              <a:spcAft>
                <a:spcPts val="500"/>
              </a:spcAft>
              <a:buNone/>
            </a:pPr>
            <a:r>
              <a:rPr lang="en"/>
              <a:t>Wrenches → Gautham</a:t>
            </a:r>
          </a:p>
          <a:p>
            <a:pPr indent="-342900" lvl="0" marL="457200" rtl="0">
              <a:spcBef>
                <a:spcPts val="0"/>
              </a:spcBef>
              <a:spcAft>
                <a:spcPts val="0"/>
              </a:spcAft>
              <a:buSzPct val="100000"/>
              <a:buChar char="➔"/>
            </a:pPr>
            <a:r>
              <a:rPr lang="en" sz="1800"/>
              <a:t>Open End Wrench - a wrench with two open ends</a:t>
            </a:r>
          </a:p>
          <a:p>
            <a:pPr indent="-342900" lvl="0" marL="457200" rtl="0">
              <a:spcBef>
                <a:spcPts val="0"/>
              </a:spcBef>
              <a:spcAft>
                <a:spcPts val="0"/>
              </a:spcAft>
              <a:buSzPct val="100000"/>
              <a:buChar char="➔"/>
            </a:pPr>
            <a:r>
              <a:rPr lang="en" sz="1800"/>
              <a:t>Combination Wrench - a wrench with both open and closed ends</a:t>
            </a:r>
          </a:p>
          <a:p>
            <a:pPr indent="-342900" lvl="0" marL="457200" rtl="0">
              <a:spcBef>
                <a:spcPts val="0"/>
              </a:spcBef>
              <a:spcAft>
                <a:spcPts val="0"/>
              </a:spcAft>
              <a:buSzPct val="100000"/>
              <a:buChar char="➔"/>
            </a:pPr>
            <a:r>
              <a:rPr lang="en" sz="1800"/>
              <a:t>Ratchet - a wrench with ratchet movement, used with a socket</a:t>
            </a:r>
          </a:p>
          <a:p>
            <a:pPr indent="-342900" lvl="0" marL="457200" rtl="0">
              <a:spcBef>
                <a:spcPts val="0"/>
              </a:spcBef>
              <a:spcAft>
                <a:spcPts val="0"/>
              </a:spcAft>
              <a:buSzPct val="100000"/>
              <a:buChar char="➔"/>
            </a:pPr>
            <a:r>
              <a:rPr lang="en" sz="1800"/>
              <a:t>Allen Wrench – a tool used to tighten/loosen allen screws</a:t>
            </a:r>
          </a:p>
          <a:p>
            <a:pPr lvl="0">
              <a:spcBef>
                <a:spcPts val="0"/>
              </a:spcBef>
              <a:buNone/>
            </a:pPr>
            <a:r>
              <a:t/>
            </a:r>
            <a:endParaRPr/>
          </a:p>
          <a:p>
            <a:pPr lvl="0">
              <a:spcBef>
                <a:spcPts val="0"/>
              </a:spcBef>
              <a:buNone/>
            </a:pPr>
            <a:r>
              <a:rPr lang="en"/>
              <a:t> </a:t>
            </a:r>
          </a:p>
          <a:p>
            <a:pPr lvl="0">
              <a:spcBef>
                <a:spcPts val="0"/>
              </a:spcBef>
              <a:buNone/>
            </a:pPr>
            <a:r>
              <a:t/>
            </a:r>
            <a:endParaRPr/>
          </a:p>
        </p:txBody>
      </p:sp>
      <p:pic>
        <p:nvPicPr>
          <p:cNvPr id="146" name="Shape 146"/>
          <p:cNvPicPr preferRelativeResize="0"/>
          <p:nvPr/>
        </p:nvPicPr>
        <p:blipFill>
          <a:blip r:embed="rId3">
            <a:alphaModFix/>
          </a:blip>
          <a:stretch>
            <a:fillRect/>
          </a:stretch>
        </p:blipFill>
        <p:spPr>
          <a:xfrm>
            <a:off x="126525" y="3504524"/>
            <a:ext cx="2200000" cy="1638974"/>
          </a:xfrm>
          <a:prstGeom prst="rect">
            <a:avLst/>
          </a:prstGeom>
          <a:noFill/>
          <a:ln>
            <a:noFill/>
          </a:ln>
        </p:spPr>
      </p:pic>
      <p:pic>
        <p:nvPicPr>
          <p:cNvPr id="147" name="Shape 147"/>
          <p:cNvPicPr preferRelativeResize="0"/>
          <p:nvPr/>
        </p:nvPicPr>
        <p:blipFill>
          <a:blip r:embed="rId4">
            <a:alphaModFix/>
          </a:blip>
          <a:stretch>
            <a:fillRect/>
          </a:stretch>
        </p:blipFill>
        <p:spPr>
          <a:xfrm>
            <a:off x="2454550" y="3507265"/>
            <a:ext cx="2200000" cy="1633497"/>
          </a:xfrm>
          <a:prstGeom prst="rect">
            <a:avLst/>
          </a:prstGeom>
          <a:noFill/>
          <a:ln>
            <a:noFill/>
          </a:ln>
        </p:spPr>
      </p:pic>
      <p:pic>
        <p:nvPicPr>
          <p:cNvPr id="148" name="Shape 148"/>
          <p:cNvPicPr preferRelativeResize="0"/>
          <p:nvPr/>
        </p:nvPicPr>
        <p:blipFill>
          <a:blip r:embed="rId5">
            <a:alphaModFix/>
          </a:blip>
          <a:stretch>
            <a:fillRect/>
          </a:stretch>
        </p:blipFill>
        <p:spPr>
          <a:xfrm>
            <a:off x="4782573" y="3507250"/>
            <a:ext cx="2450239" cy="1633500"/>
          </a:xfrm>
          <a:prstGeom prst="rect">
            <a:avLst/>
          </a:prstGeom>
          <a:noFill/>
          <a:ln>
            <a:noFill/>
          </a:ln>
        </p:spPr>
      </p:pic>
      <p:pic>
        <p:nvPicPr>
          <p:cNvPr id="149" name="Shape 149"/>
          <p:cNvPicPr preferRelativeResize="0"/>
          <p:nvPr/>
        </p:nvPicPr>
        <p:blipFill>
          <a:blip r:embed="rId6">
            <a:alphaModFix/>
          </a:blip>
          <a:stretch>
            <a:fillRect/>
          </a:stretch>
        </p:blipFill>
        <p:spPr>
          <a:xfrm>
            <a:off x="7360850" y="3507275"/>
            <a:ext cx="1633475" cy="16334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3" name="Shape 153"/>
        <p:cNvGrpSpPr/>
        <p:nvPr/>
      </p:nvGrpSpPr>
      <p:grpSpPr>
        <a:xfrm>
          <a:off x="0" y="0"/>
          <a:ext cx="0" cy="0"/>
          <a:chOff x="0" y="0"/>
          <a:chExt cx="0" cy="0"/>
        </a:xfrm>
      </p:grpSpPr>
      <p:sp>
        <p:nvSpPr>
          <p:cNvPr id="154" name="Shape 154"/>
          <p:cNvSpPr txBox="1"/>
          <p:nvPr>
            <p:ph type="title"/>
          </p:nvPr>
        </p:nvSpPr>
        <p:spPr>
          <a:xfrm>
            <a:off x="311700" y="315925"/>
            <a:ext cx="8520600" cy="831300"/>
          </a:xfrm>
          <a:prstGeom prst="rect">
            <a:avLst/>
          </a:prstGeom>
        </p:spPr>
        <p:txBody>
          <a:bodyPr anchorCtr="0" anchor="b" bIns="91425" lIns="91425" rIns="91425" tIns="91425">
            <a:noAutofit/>
          </a:bodyPr>
          <a:lstStyle/>
          <a:p>
            <a:pPr lvl="0">
              <a:spcBef>
                <a:spcPts val="0"/>
              </a:spcBef>
              <a:buNone/>
            </a:pPr>
            <a:r>
              <a:rPr lang="en"/>
              <a:t>Hand Tools (cont.)</a:t>
            </a:r>
          </a:p>
        </p:txBody>
      </p:sp>
      <p:sp>
        <p:nvSpPr>
          <p:cNvPr id="155" name="Shape 155"/>
          <p:cNvSpPr txBox="1"/>
          <p:nvPr>
            <p:ph idx="1" type="body"/>
          </p:nvPr>
        </p:nvSpPr>
        <p:spPr>
          <a:xfrm>
            <a:off x="311700" y="1225225"/>
            <a:ext cx="8520600" cy="3354000"/>
          </a:xfrm>
          <a:prstGeom prst="rect">
            <a:avLst/>
          </a:prstGeom>
        </p:spPr>
        <p:txBody>
          <a:bodyPr anchorCtr="0" anchor="t" bIns="91425" lIns="91425" rIns="91425" tIns="91425">
            <a:noAutofit/>
          </a:bodyPr>
          <a:lstStyle/>
          <a:p>
            <a:pPr lvl="0">
              <a:spcBef>
                <a:spcPts val="0"/>
              </a:spcBef>
              <a:spcAft>
                <a:spcPts val="0"/>
              </a:spcAft>
              <a:buNone/>
            </a:pPr>
            <a:r>
              <a:t/>
            </a:r>
            <a:endParaRPr/>
          </a:p>
          <a:p>
            <a:pPr indent="0" lvl="0" marL="88900" marR="88900">
              <a:lnSpc>
                <a:spcPct val="120000"/>
              </a:lnSpc>
              <a:spcBef>
                <a:spcPts val="0"/>
              </a:spcBef>
              <a:spcAft>
                <a:spcPts val="500"/>
              </a:spcAft>
              <a:buNone/>
            </a:pPr>
            <a:r>
              <a:rPr lang="en"/>
              <a:t>Calipers → Gautham</a:t>
            </a:r>
          </a:p>
          <a:p>
            <a:pPr indent="-228600" lvl="0" marL="457200">
              <a:spcBef>
                <a:spcPts val="0"/>
              </a:spcBef>
              <a:spcAft>
                <a:spcPts val="0"/>
              </a:spcAft>
              <a:buChar char="➔"/>
            </a:pPr>
            <a:r>
              <a:rPr lang="en"/>
              <a:t>Precise measuring tool(and very expensive) -- handle with care </a:t>
            </a:r>
          </a:p>
          <a:p>
            <a:pPr indent="-228600" lvl="0" marL="457200">
              <a:spcBef>
                <a:spcPts val="0"/>
              </a:spcBef>
              <a:spcAft>
                <a:spcPts val="0"/>
              </a:spcAft>
              <a:buChar char="➔"/>
            </a:pPr>
            <a:r>
              <a:rPr lang="en"/>
              <a:t>Should never be fully closed </a:t>
            </a:r>
          </a:p>
          <a:p>
            <a:pPr indent="-228600" lvl="0" marL="457200">
              <a:spcBef>
                <a:spcPts val="0"/>
              </a:spcBef>
              <a:spcAft>
                <a:spcPts val="0"/>
              </a:spcAft>
              <a:buChar char="➔"/>
            </a:pPr>
            <a:r>
              <a:rPr lang="en"/>
              <a:t>Always store in box when not being used</a:t>
            </a:r>
          </a:p>
        </p:txBody>
      </p:sp>
      <p:pic>
        <p:nvPicPr>
          <p:cNvPr id="156" name="Shape 156"/>
          <p:cNvPicPr preferRelativeResize="0"/>
          <p:nvPr/>
        </p:nvPicPr>
        <p:blipFill>
          <a:blip r:embed="rId3">
            <a:alphaModFix/>
          </a:blip>
          <a:stretch>
            <a:fillRect/>
          </a:stretch>
        </p:blipFill>
        <p:spPr>
          <a:xfrm>
            <a:off x="5721978" y="2599975"/>
            <a:ext cx="3110325" cy="2329725"/>
          </a:xfrm>
          <a:prstGeom prst="rect">
            <a:avLst/>
          </a:prstGeom>
          <a:noFill/>
          <a:ln>
            <a:noFill/>
          </a:ln>
        </p:spPr>
      </p:pic>
      <p:pic>
        <p:nvPicPr>
          <p:cNvPr id="157" name="Shape 157"/>
          <p:cNvPicPr preferRelativeResize="0"/>
          <p:nvPr/>
        </p:nvPicPr>
        <p:blipFill>
          <a:blip r:embed="rId4">
            <a:alphaModFix/>
          </a:blip>
          <a:stretch>
            <a:fillRect/>
          </a:stretch>
        </p:blipFill>
        <p:spPr>
          <a:xfrm>
            <a:off x="1219875" y="3007600"/>
            <a:ext cx="3621325" cy="19752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1" name="Shape 161"/>
        <p:cNvGrpSpPr/>
        <p:nvPr/>
      </p:nvGrpSpPr>
      <p:grpSpPr>
        <a:xfrm>
          <a:off x="0" y="0"/>
          <a:ext cx="0" cy="0"/>
          <a:chOff x="0" y="0"/>
          <a:chExt cx="0" cy="0"/>
        </a:xfrm>
      </p:grpSpPr>
      <p:sp>
        <p:nvSpPr>
          <p:cNvPr id="162" name="Shape 162"/>
          <p:cNvSpPr txBox="1"/>
          <p:nvPr>
            <p:ph type="title"/>
          </p:nvPr>
        </p:nvSpPr>
        <p:spPr>
          <a:xfrm>
            <a:off x="311700" y="315925"/>
            <a:ext cx="8520600" cy="831300"/>
          </a:xfrm>
          <a:prstGeom prst="rect">
            <a:avLst/>
          </a:prstGeom>
        </p:spPr>
        <p:txBody>
          <a:bodyPr anchorCtr="0" anchor="b" bIns="91425" lIns="91425" rIns="91425" tIns="91425">
            <a:noAutofit/>
          </a:bodyPr>
          <a:lstStyle/>
          <a:p>
            <a:pPr lvl="0">
              <a:spcBef>
                <a:spcPts val="0"/>
              </a:spcBef>
              <a:buNone/>
            </a:pPr>
            <a:r>
              <a:rPr lang="en"/>
              <a:t>Hand Tools (Cont..)</a:t>
            </a:r>
          </a:p>
        </p:txBody>
      </p:sp>
      <p:sp>
        <p:nvSpPr>
          <p:cNvPr id="163" name="Shape 163"/>
          <p:cNvSpPr txBox="1"/>
          <p:nvPr>
            <p:ph idx="1" type="body"/>
          </p:nvPr>
        </p:nvSpPr>
        <p:spPr>
          <a:xfrm>
            <a:off x="311700" y="1159075"/>
            <a:ext cx="8520600" cy="3416400"/>
          </a:xfrm>
          <a:prstGeom prst="rect">
            <a:avLst/>
          </a:prstGeom>
        </p:spPr>
        <p:txBody>
          <a:bodyPr anchorCtr="0" anchor="t" bIns="91425" lIns="91425" rIns="91425" tIns="91425">
            <a:noAutofit/>
          </a:bodyPr>
          <a:lstStyle/>
          <a:p>
            <a:pPr lvl="0">
              <a:spcBef>
                <a:spcPts val="0"/>
              </a:spcBef>
              <a:buNone/>
            </a:pPr>
            <a:r>
              <a:rPr lang="en"/>
              <a:t>Pliers: → Deeksha</a:t>
            </a:r>
          </a:p>
          <a:p>
            <a:pPr indent="-228600" lvl="0" marL="457200" rtl="0">
              <a:spcBef>
                <a:spcPts val="0"/>
              </a:spcBef>
              <a:buChar char="➔"/>
            </a:pPr>
            <a:r>
              <a:rPr lang="en"/>
              <a:t>Needle Nose: pointed pliers used for wiring</a:t>
            </a:r>
          </a:p>
          <a:p>
            <a:pPr indent="-228600" lvl="0" marL="457200" rtl="0">
              <a:spcBef>
                <a:spcPts val="0"/>
              </a:spcBef>
              <a:buChar char="➔"/>
            </a:pPr>
            <a:r>
              <a:rPr lang="en"/>
              <a:t>Retaining Ring: used for spreading retaining rings</a:t>
            </a:r>
          </a:p>
          <a:p>
            <a:pPr indent="-228600" lvl="0" marL="457200" rtl="0">
              <a:spcBef>
                <a:spcPts val="0"/>
              </a:spcBef>
              <a:buChar char="➔"/>
            </a:pPr>
            <a:r>
              <a:rPr lang="en"/>
              <a:t>Channel Lock: Adjustable grip pliers, used to hold onto material</a:t>
            </a:r>
          </a:p>
          <a:p>
            <a:pPr indent="-228600" lvl="0" marL="457200" rtl="0">
              <a:spcBef>
                <a:spcPts val="0"/>
              </a:spcBef>
              <a:buChar char="➔"/>
            </a:pPr>
            <a:r>
              <a:rPr lang="en"/>
              <a:t>Vice Grip: Locking pliers used for firm grip on material</a:t>
            </a:r>
          </a:p>
          <a:p>
            <a:pPr lvl="0">
              <a:spcBef>
                <a:spcPts val="0"/>
              </a:spcBef>
              <a:buNone/>
            </a:pPr>
            <a:r>
              <a:rPr lang="en"/>
              <a:t> </a:t>
            </a:r>
          </a:p>
        </p:txBody>
      </p:sp>
      <p:pic>
        <p:nvPicPr>
          <p:cNvPr descr="needlenose.jpg" id="164" name="Shape 164"/>
          <p:cNvPicPr preferRelativeResize="0"/>
          <p:nvPr/>
        </p:nvPicPr>
        <p:blipFill>
          <a:blip r:embed="rId3">
            <a:alphaModFix/>
          </a:blip>
          <a:stretch>
            <a:fillRect/>
          </a:stretch>
        </p:blipFill>
        <p:spPr>
          <a:xfrm>
            <a:off x="245225" y="3516475"/>
            <a:ext cx="1598800" cy="1185775"/>
          </a:xfrm>
          <a:prstGeom prst="rect">
            <a:avLst/>
          </a:prstGeom>
          <a:noFill/>
          <a:ln>
            <a:noFill/>
          </a:ln>
        </p:spPr>
      </p:pic>
      <p:pic>
        <p:nvPicPr>
          <p:cNvPr descr="retainingring.jpg" id="165" name="Shape 165"/>
          <p:cNvPicPr preferRelativeResize="0"/>
          <p:nvPr/>
        </p:nvPicPr>
        <p:blipFill>
          <a:blip r:embed="rId4">
            <a:alphaModFix/>
          </a:blip>
          <a:stretch>
            <a:fillRect/>
          </a:stretch>
        </p:blipFill>
        <p:spPr>
          <a:xfrm>
            <a:off x="2221000" y="3516474"/>
            <a:ext cx="1514475" cy="1185775"/>
          </a:xfrm>
          <a:prstGeom prst="rect">
            <a:avLst/>
          </a:prstGeom>
          <a:noFill/>
          <a:ln>
            <a:noFill/>
          </a:ln>
        </p:spPr>
      </p:pic>
      <p:pic>
        <p:nvPicPr>
          <p:cNvPr descr="channellock.jpg" id="166" name="Shape 166"/>
          <p:cNvPicPr preferRelativeResize="0"/>
          <p:nvPr/>
        </p:nvPicPr>
        <p:blipFill>
          <a:blip r:embed="rId5">
            <a:alphaModFix/>
          </a:blip>
          <a:stretch>
            <a:fillRect/>
          </a:stretch>
        </p:blipFill>
        <p:spPr>
          <a:xfrm>
            <a:off x="4013525" y="3741850"/>
            <a:ext cx="2099400" cy="790349"/>
          </a:xfrm>
          <a:prstGeom prst="rect">
            <a:avLst/>
          </a:prstGeom>
          <a:noFill/>
          <a:ln>
            <a:noFill/>
          </a:ln>
        </p:spPr>
      </p:pic>
      <p:pic>
        <p:nvPicPr>
          <p:cNvPr descr="vicegrip.jpg" id="167" name="Shape 167"/>
          <p:cNvPicPr preferRelativeResize="0"/>
          <p:nvPr/>
        </p:nvPicPr>
        <p:blipFill>
          <a:blip r:embed="rId6">
            <a:alphaModFix/>
          </a:blip>
          <a:stretch>
            <a:fillRect/>
          </a:stretch>
        </p:blipFill>
        <p:spPr>
          <a:xfrm>
            <a:off x="6390974" y="3516474"/>
            <a:ext cx="1871874" cy="1108900"/>
          </a:xfrm>
          <a:prstGeom prst="rect">
            <a:avLst/>
          </a:prstGeom>
          <a:noFill/>
          <a:ln>
            <a:noFill/>
          </a:ln>
        </p:spPr>
      </p:pic>
      <p:sp>
        <p:nvSpPr>
          <p:cNvPr id="168" name="Shape 168"/>
          <p:cNvSpPr txBox="1"/>
          <p:nvPr/>
        </p:nvSpPr>
        <p:spPr>
          <a:xfrm>
            <a:off x="379450" y="3174350"/>
            <a:ext cx="1251300" cy="270000"/>
          </a:xfrm>
          <a:prstGeom prst="rect">
            <a:avLst/>
          </a:prstGeom>
          <a:noFill/>
          <a:ln>
            <a:noFill/>
          </a:ln>
        </p:spPr>
        <p:txBody>
          <a:bodyPr anchorCtr="0" anchor="t" bIns="91425" lIns="91425" rIns="91425" tIns="91425">
            <a:noAutofit/>
          </a:bodyPr>
          <a:lstStyle/>
          <a:p>
            <a:pPr lvl="0">
              <a:spcBef>
                <a:spcPts val="0"/>
              </a:spcBef>
              <a:buNone/>
            </a:pPr>
            <a:r>
              <a:rPr lang="en">
                <a:solidFill>
                  <a:srgbClr val="FFFFFF"/>
                </a:solidFill>
              </a:rPr>
              <a:t>Needle Nose</a:t>
            </a:r>
          </a:p>
        </p:txBody>
      </p:sp>
      <p:sp>
        <p:nvSpPr>
          <p:cNvPr id="169" name="Shape 169"/>
          <p:cNvSpPr txBox="1"/>
          <p:nvPr/>
        </p:nvSpPr>
        <p:spPr>
          <a:xfrm>
            <a:off x="2221000" y="3174350"/>
            <a:ext cx="1455600" cy="270000"/>
          </a:xfrm>
          <a:prstGeom prst="rect">
            <a:avLst/>
          </a:prstGeom>
          <a:noFill/>
          <a:ln>
            <a:noFill/>
          </a:ln>
        </p:spPr>
        <p:txBody>
          <a:bodyPr anchorCtr="0" anchor="t" bIns="91425" lIns="91425" rIns="91425" tIns="91425">
            <a:noAutofit/>
          </a:bodyPr>
          <a:lstStyle/>
          <a:p>
            <a:pPr lvl="0">
              <a:spcBef>
                <a:spcPts val="0"/>
              </a:spcBef>
              <a:buNone/>
            </a:pPr>
            <a:r>
              <a:rPr lang="en">
                <a:solidFill>
                  <a:srgbClr val="FFFFFF"/>
                </a:solidFill>
              </a:rPr>
              <a:t>Retaining Ring</a:t>
            </a:r>
          </a:p>
        </p:txBody>
      </p:sp>
      <p:sp>
        <p:nvSpPr>
          <p:cNvPr id="170" name="Shape 170"/>
          <p:cNvSpPr txBox="1"/>
          <p:nvPr/>
        </p:nvSpPr>
        <p:spPr>
          <a:xfrm>
            <a:off x="4089775" y="3154550"/>
            <a:ext cx="1567500" cy="309600"/>
          </a:xfrm>
          <a:prstGeom prst="rect">
            <a:avLst/>
          </a:prstGeom>
          <a:noFill/>
          <a:ln>
            <a:noFill/>
          </a:ln>
        </p:spPr>
        <p:txBody>
          <a:bodyPr anchorCtr="0" anchor="t" bIns="91425" lIns="91425" rIns="91425" tIns="91425">
            <a:noAutofit/>
          </a:bodyPr>
          <a:lstStyle/>
          <a:p>
            <a:pPr lvl="0">
              <a:spcBef>
                <a:spcPts val="0"/>
              </a:spcBef>
              <a:buNone/>
            </a:pPr>
            <a:r>
              <a:rPr lang="en">
                <a:solidFill>
                  <a:srgbClr val="F3F3F3"/>
                </a:solidFill>
              </a:rPr>
              <a:t>Channel Lock</a:t>
            </a:r>
          </a:p>
        </p:txBody>
      </p:sp>
      <p:sp>
        <p:nvSpPr>
          <p:cNvPr id="171" name="Shape 171"/>
          <p:cNvSpPr txBox="1"/>
          <p:nvPr/>
        </p:nvSpPr>
        <p:spPr>
          <a:xfrm>
            <a:off x="6421125" y="3154550"/>
            <a:ext cx="1376400" cy="309600"/>
          </a:xfrm>
          <a:prstGeom prst="rect">
            <a:avLst/>
          </a:prstGeom>
          <a:noFill/>
          <a:ln>
            <a:noFill/>
          </a:ln>
        </p:spPr>
        <p:txBody>
          <a:bodyPr anchorCtr="0" anchor="t" bIns="91425" lIns="91425" rIns="91425" tIns="91425">
            <a:noAutofit/>
          </a:bodyPr>
          <a:lstStyle/>
          <a:p>
            <a:pPr lvl="0">
              <a:spcBef>
                <a:spcPts val="0"/>
              </a:spcBef>
              <a:buNone/>
            </a:pPr>
            <a:r>
              <a:rPr lang="en">
                <a:solidFill>
                  <a:srgbClr val="FFFFFF"/>
                </a:solidFill>
              </a:rPr>
              <a:t>Vice Grip</a:t>
            </a: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5" name="Shape 175"/>
        <p:cNvGrpSpPr/>
        <p:nvPr/>
      </p:nvGrpSpPr>
      <p:grpSpPr>
        <a:xfrm>
          <a:off x="0" y="0"/>
          <a:ext cx="0" cy="0"/>
          <a:chOff x="0" y="0"/>
          <a:chExt cx="0" cy="0"/>
        </a:xfrm>
      </p:grpSpPr>
      <p:sp>
        <p:nvSpPr>
          <p:cNvPr id="176" name="Shape 176"/>
          <p:cNvSpPr txBox="1"/>
          <p:nvPr>
            <p:ph type="title"/>
          </p:nvPr>
        </p:nvSpPr>
        <p:spPr>
          <a:xfrm>
            <a:off x="311700" y="315925"/>
            <a:ext cx="8520600" cy="831300"/>
          </a:xfrm>
          <a:prstGeom prst="rect">
            <a:avLst/>
          </a:prstGeom>
        </p:spPr>
        <p:txBody>
          <a:bodyPr anchorCtr="0" anchor="b" bIns="91425" lIns="91425" rIns="91425" tIns="91425">
            <a:noAutofit/>
          </a:bodyPr>
          <a:lstStyle/>
          <a:p>
            <a:pPr lvl="0">
              <a:spcBef>
                <a:spcPts val="0"/>
              </a:spcBef>
              <a:buNone/>
            </a:pPr>
            <a:r>
              <a:rPr lang="en"/>
              <a:t>Hand Tools (Cont..)</a:t>
            </a:r>
          </a:p>
        </p:txBody>
      </p:sp>
      <p:sp>
        <p:nvSpPr>
          <p:cNvPr id="177" name="Shape 177"/>
          <p:cNvSpPr txBox="1"/>
          <p:nvPr>
            <p:ph idx="1" type="body"/>
          </p:nvPr>
        </p:nvSpPr>
        <p:spPr>
          <a:xfrm>
            <a:off x="311700" y="1225225"/>
            <a:ext cx="8520600" cy="3354000"/>
          </a:xfrm>
          <a:prstGeom prst="rect">
            <a:avLst/>
          </a:prstGeom>
        </p:spPr>
        <p:txBody>
          <a:bodyPr anchorCtr="0" anchor="t" bIns="91425" lIns="91425" rIns="91425" tIns="91425">
            <a:noAutofit/>
          </a:bodyPr>
          <a:lstStyle/>
          <a:p>
            <a:pPr lvl="0">
              <a:spcBef>
                <a:spcPts val="0"/>
              </a:spcBef>
              <a:buNone/>
            </a:pPr>
            <a:r>
              <a:rPr lang="en"/>
              <a:t>Drill Bit Adapters: → Deeksha</a:t>
            </a:r>
          </a:p>
          <a:p>
            <a:pPr indent="-228600" lvl="0" marL="457200" rtl="0">
              <a:spcBef>
                <a:spcPts val="0"/>
              </a:spcBef>
              <a:buChar char="➔"/>
            </a:pPr>
            <a:r>
              <a:rPr lang="en"/>
              <a:t>Used for socketing socket head screws.</a:t>
            </a:r>
          </a:p>
          <a:p>
            <a:pPr indent="-228600" lvl="0" marL="457200" rtl="0">
              <a:spcBef>
                <a:spcPts val="0"/>
              </a:spcBef>
              <a:buChar char="➔"/>
            </a:pPr>
            <a:r>
              <a:rPr lang="en"/>
              <a:t>Can be used to screw in wood screws as well.</a:t>
            </a:r>
          </a:p>
          <a:p>
            <a:pPr lvl="0" rtl="0">
              <a:spcBef>
                <a:spcPts val="0"/>
              </a:spcBef>
              <a:buNone/>
            </a:pPr>
            <a:r>
              <a:rPr lang="en"/>
              <a:t>Deburring Tool: → Deeksha</a:t>
            </a:r>
          </a:p>
          <a:p>
            <a:pPr indent="-228600" lvl="0" marL="457200" rtl="0">
              <a:spcBef>
                <a:spcPts val="0"/>
              </a:spcBef>
              <a:buChar char="➔"/>
            </a:pPr>
            <a:r>
              <a:rPr lang="en"/>
              <a:t>Align thumb in a straight line with the tool.</a:t>
            </a:r>
          </a:p>
          <a:p>
            <a:pPr indent="-228600" lvl="0" marL="457200">
              <a:spcBef>
                <a:spcPts val="0"/>
              </a:spcBef>
              <a:buChar char="➔"/>
            </a:pPr>
            <a:r>
              <a:rPr lang="en"/>
              <a:t>Apply slight pressure and slide tool to thumb.</a:t>
            </a:r>
          </a:p>
        </p:txBody>
      </p:sp>
      <p:pic>
        <p:nvPicPr>
          <p:cNvPr descr="drillbitadapters.jpg" id="178" name="Shape 178"/>
          <p:cNvPicPr preferRelativeResize="0"/>
          <p:nvPr/>
        </p:nvPicPr>
        <p:blipFill>
          <a:blip r:embed="rId3">
            <a:alphaModFix/>
          </a:blip>
          <a:stretch>
            <a:fillRect/>
          </a:stretch>
        </p:blipFill>
        <p:spPr>
          <a:xfrm>
            <a:off x="5503525" y="1152474"/>
            <a:ext cx="1457625" cy="1113774"/>
          </a:xfrm>
          <a:prstGeom prst="rect">
            <a:avLst/>
          </a:prstGeom>
          <a:noFill/>
          <a:ln>
            <a:noFill/>
          </a:ln>
        </p:spPr>
      </p:pic>
      <p:pic>
        <p:nvPicPr>
          <p:cNvPr descr="deburringtool.jpg" id="179" name="Shape 179"/>
          <p:cNvPicPr preferRelativeResize="0"/>
          <p:nvPr/>
        </p:nvPicPr>
        <p:blipFill>
          <a:blip r:embed="rId4">
            <a:alphaModFix/>
          </a:blip>
          <a:stretch>
            <a:fillRect/>
          </a:stretch>
        </p:blipFill>
        <p:spPr>
          <a:xfrm>
            <a:off x="5503525" y="2647475"/>
            <a:ext cx="2037525" cy="11667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3" name="Shape 183"/>
        <p:cNvGrpSpPr/>
        <p:nvPr/>
      </p:nvGrpSpPr>
      <p:grpSpPr>
        <a:xfrm>
          <a:off x="0" y="0"/>
          <a:ext cx="0" cy="0"/>
          <a:chOff x="0" y="0"/>
          <a:chExt cx="0" cy="0"/>
        </a:xfrm>
      </p:grpSpPr>
      <p:sp>
        <p:nvSpPr>
          <p:cNvPr id="184" name="Shape 184"/>
          <p:cNvSpPr txBox="1"/>
          <p:nvPr>
            <p:ph type="title"/>
          </p:nvPr>
        </p:nvSpPr>
        <p:spPr>
          <a:xfrm>
            <a:off x="311700" y="315925"/>
            <a:ext cx="8520600" cy="831300"/>
          </a:xfrm>
          <a:prstGeom prst="rect">
            <a:avLst/>
          </a:prstGeom>
        </p:spPr>
        <p:txBody>
          <a:bodyPr anchorCtr="0" anchor="b" bIns="91425" lIns="91425" rIns="91425" tIns="91425">
            <a:noAutofit/>
          </a:bodyPr>
          <a:lstStyle/>
          <a:p>
            <a:pPr lvl="0">
              <a:spcBef>
                <a:spcPts val="0"/>
              </a:spcBef>
              <a:buNone/>
            </a:pPr>
            <a:r>
              <a:rPr lang="en"/>
              <a:t>Hand Tools (Cont..)</a:t>
            </a:r>
          </a:p>
        </p:txBody>
      </p:sp>
      <p:sp>
        <p:nvSpPr>
          <p:cNvPr id="185" name="Shape 185"/>
          <p:cNvSpPr txBox="1"/>
          <p:nvPr>
            <p:ph idx="1" type="body"/>
          </p:nvPr>
        </p:nvSpPr>
        <p:spPr>
          <a:xfrm>
            <a:off x="311700" y="1225225"/>
            <a:ext cx="8520600" cy="3354000"/>
          </a:xfrm>
          <a:prstGeom prst="rect">
            <a:avLst/>
          </a:prstGeom>
        </p:spPr>
        <p:txBody>
          <a:bodyPr anchorCtr="0" anchor="t" bIns="91425" lIns="91425" rIns="91425" tIns="91425">
            <a:noAutofit/>
          </a:bodyPr>
          <a:lstStyle/>
          <a:p>
            <a:pPr lvl="0">
              <a:spcBef>
                <a:spcPts val="0"/>
              </a:spcBef>
              <a:buNone/>
            </a:pPr>
            <a:r>
              <a:rPr lang="en"/>
              <a:t>Drill Bits: → Deeksha</a:t>
            </a:r>
          </a:p>
          <a:p>
            <a:pPr indent="-228600" lvl="0" marL="457200" rtl="0">
              <a:spcBef>
                <a:spcPts val="0"/>
              </a:spcBef>
              <a:buChar char="➔"/>
            </a:pPr>
            <a:r>
              <a:rPr lang="en"/>
              <a:t>Insert into drill chuck securely.</a:t>
            </a:r>
          </a:p>
          <a:p>
            <a:pPr indent="-228600" lvl="0" marL="457200" rtl="0">
              <a:spcBef>
                <a:spcPts val="0"/>
              </a:spcBef>
              <a:buChar char="➔"/>
            </a:pPr>
            <a:r>
              <a:rPr lang="en"/>
              <a:t>Return immediately after use.</a:t>
            </a:r>
          </a:p>
          <a:p>
            <a:pPr lvl="0" rtl="0">
              <a:spcBef>
                <a:spcPts val="0"/>
              </a:spcBef>
              <a:buNone/>
            </a:pPr>
            <a:r>
              <a:rPr lang="en"/>
              <a:t>Counter sinks: → Deeksha</a:t>
            </a:r>
          </a:p>
          <a:p>
            <a:pPr indent="-228600" lvl="0" marL="457200" rtl="0">
              <a:spcBef>
                <a:spcPts val="0"/>
              </a:spcBef>
              <a:buChar char="➔"/>
            </a:pPr>
            <a:r>
              <a:rPr lang="en"/>
              <a:t>Used to deburr the insides of holes.</a:t>
            </a:r>
          </a:p>
          <a:p>
            <a:pPr indent="-228600" lvl="0" marL="457200">
              <a:spcBef>
                <a:spcPts val="0"/>
              </a:spcBef>
              <a:buChar char="➔"/>
            </a:pPr>
            <a:r>
              <a:rPr lang="en"/>
              <a:t>Insert into hand drill or drill press securely.</a:t>
            </a:r>
          </a:p>
        </p:txBody>
      </p:sp>
      <p:pic>
        <p:nvPicPr>
          <p:cNvPr descr="drillbits.jpg" id="186" name="Shape 186"/>
          <p:cNvPicPr preferRelativeResize="0"/>
          <p:nvPr/>
        </p:nvPicPr>
        <p:blipFill>
          <a:blip r:embed="rId3">
            <a:alphaModFix/>
          </a:blip>
          <a:stretch>
            <a:fillRect/>
          </a:stretch>
        </p:blipFill>
        <p:spPr>
          <a:xfrm>
            <a:off x="5173220" y="1152470"/>
            <a:ext cx="1397525" cy="1397549"/>
          </a:xfrm>
          <a:prstGeom prst="rect">
            <a:avLst/>
          </a:prstGeom>
          <a:noFill/>
          <a:ln>
            <a:noFill/>
          </a:ln>
        </p:spPr>
      </p:pic>
      <p:pic>
        <p:nvPicPr>
          <p:cNvPr descr="countersinks.jpg" id="187" name="Shape 187"/>
          <p:cNvPicPr preferRelativeResize="0"/>
          <p:nvPr/>
        </p:nvPicPr>
        <p:blipFill>
          <a:blip r:embed="rId4">
            <a:alphaModFix/>
          </a:blip>
          <a:stretch>
            <a:fillRect/>
          </a:stretch>
        </p:blipFill>
        <p:spPr>
          <a:xfrm>
            <a:off x="5494695" y="2786695"/>
            <a:ext cx="1590575" cy="117619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91" name="Shape 191"/>
        <p:cNvGrpSpPr/>
        <p:nvPr/>
      </p:nvGrpSpPr>
      <p:grpSpPr>
        <a:xfrm>
          <a:off x="0" y="0"/>
          <a:ext cx="0" cy="0"/>
          <a:chOff x="0" y="0"/>
          <a:chExt cx="0" cy="0"/>
        </a:xfrm>
      </p:grpSpPr>
      <p:sp>
        <p:nvSpPr>
          <p:cNvPr id="192" name="Shape 192"/>
          <p:cNvSpPr txBox="1"/>
          <p:nvPr>
            <p:ph type="title"/>
          </p:nvPr>
        </p:nvSpPr>
        <p:spPr>
          <a:xfrm>
            <a:off x="311700" y="315925"/>
            <a:ext cx="8520600" cy="831300"/>
          </a:xfrm>
          <a:prstGeom prst="rect">
            <a:avLst/>
          </a:prstGeom>
        </p:spPr>
        <p:txBody>
          <a:bodyPr anchorCtr="0" anchor="b" bIns="91425" lIns="91425" rIns="91425" tIns="91425">
            <a:noAutofit/>
          </a:bodyPr>
          <a:lstStyle/>
          <a:p>
            <a:pPr lvl="0">
              <a:spcBef>
                <a:spcPts val="0"/>
              </a:spcBef>
              <a:buNone/>
            </a:pPr>
            <a:r>
              <a:rPr lang="en"/>
              <a:t>Hand Tools (Cont..)</a:t>
            </a:r>
          </a:p>
        </p:txBody>
      </p:sp>
      <p:sp>
        <p:nvSpPr>
          <p:cNvPr id="193" name="Shape 193"/>
          <p:cNvSpPr txBox="1"/>
          <p:nvPr>
            <p:ph idx="1" type="body"/>
          </p:nvPr>
        </p:nvSpPr>
        <p:spPr>
          <a:xfrm>
            <a:off x="370975" y="1047125"/>
            <a:ext cx="8520600" cy="3423000"/>
          </a:xfrm>
          <a:prstGeom prst="rect">
            <a:avLst/>
          </a:prstGeom>
        </p:spPr>
        <p:txBody>
          <a:bodyPr anchorCtr="0" anchor="t" bIns="91425" lIns="91425" rIns="91425" tIns="91425">
            <a:noAutofit/>
          </a:bodyPr>
          <a:lstStyle/>
          <a:p>
            <a:pPr lvl="0">
              <a:spcBef>
                <a:spcPts val="0"/>
              </a:spcBef>
              <a:buNone/>
            </a:pPr>
            <a:r>
              <a:rPr lang="en"/>
              <a:t>Allen Keys: → Deeksha</a:t>
            </a:r>
          </a:p>
          <a:p>
            <a:pPr indent="-228600" lvl="0" marL="457200" rtl="0">
              <a:spcBef>
                <a:spcPts val="0"/>
              </a:spcBef>
              <a:buChar char="➔"/>
            </a:pPr>
            <a:r>
              <a:rPr lang="en"/>
              <a:t>Used for tightening and loosening socket head screws</a:t>
            </a:r>
          </a:p>
          <a:p>
            <a:pPr indent="-228600" lvl="0" marL="457200" rtl="0">
              <a:spcBef>
                <a:spcPts val="0"/>
              </a:spcBef>
              <a:buChar char="➔"/>
            </a:pPr>
            <a:r>
              <a:rPr lang="en"/>
              <a:t>T-Handle, L-sets, and Flipping sets</a:t>
            </a:r>
          </a:p>
          <a:p>
            <a:pPr indent="-228600" lvl="0" marL="457200" rtl="0">
              <a:spcBef>
                <a:spcPts val="0"/>
              </a:spcBef>
              <a:buChar char="➔"/>
            </a:pPr>
            <a:r>
              <a:rPr lang="en"/>
              <a:t>Imperial, Metric, and Torx </a:t>
            </a:r>
          </a:p>
          <a:p>
            <a:pPr lvl="0" rtl="0">
              <a:spcBef>
                <a:spcPts val="0"/>
              </a:spcBef>
              <a:buNone/>
            </a:pPr>
            <a:r>
              <a:rPr lang="en"/>
              <a:t>Screwdrivers: → Deeksha</a:t>
            </a:r>
          </a:p>
          <a:p>
            <a:pPr indent="-228600" lvl="0" marL="457200" rtl="0">
              <a:spcBef>
                <a:spcPts val="0"/>
              </a:spcBef>
              <a:buChar char="➔"/>
            </a:pPr>
            <a:r>
              <a:rPr lang="en"/>
              <a:t>Used to tighten and loosen screws</a:t>
            </a:r>
          </a:p>
          <a:p>
            <a:pPr indent="-228600" lvl="0" marL="457200">
              <a:spcBef>
                <a:spcPts val="0"/>
              </a:spcBef>
              <a:buChar char="➔"/>
            </a:pPr>
            <a:r>
              <a:rPr lang="en"/>
              <a:t>Phillips and Flathead</a:t>
            </a:r>
          </a:p>
          <a:p>
            <a:pPr lvl="0">
              <a:spcBef>
                <a:spcPts val="0"/>
              </a:spcBef>
              <a:buNone/>
            </a:pPr>
            <a:r>
              <a:t/>
            </a:r>
            <a:endParaRPr/>
          </a:p>
        </p:txBody>
      </p:sp>
      <p:pic>
        <p:nvPicPr>
          <p:cNvPr descr="allen1.jpg" id="194" name="Shape 194"/>
          <p:cNvPicPr preferRelativeResize="0"/>
          <p:nvPr/>
        </p:nvPicPr>
        <p:blipFill>
          <a:blip r:embed="rId3">
            <a:alphaModFix/>
          </a:blip>
          <a:stretch>
            <a:fillRect/>
          </a:stretch>
        </p:blipFill>
        <p:spPr>
          <a:xfrm>
            <a:off x="7168725" y="3204961"/>
            <a:ext cx="1473050" cy="665974"/>
          </a:xfrm>
          <a:prstGeom prst="rect">
            <a:avLst/>
          </a:prstGeom>
          <a:noFill/>
          <a:ln>
            <a:noFill/>
          </a:ln>
        </p:spPr>
      </p:pic>
      <p:pic>
        <p:nvPicPr>
          <p:cNvPr descr="allen2.jpg" id="195" name="Shape 195"/>
          <p:cNvPicPr preferRelativeResize="0"/>
          <p:nvPr/>
        </p:nvPicPr>
        <p:blipFill>
          <a:blip r:embed="rId4">
            <a:alphaModFix/>
          </a:blip>
          <a:stretch>
            <a:fillRect/>
          </a:stretch>
        </p:blipFill>
        <p:spPr>
          <a:xfrm>
            <a:off x="6111086" y="1538000"/>
            <a:ext cx="1125699" cy="1100900"/>
          </a:xfrm>
          <a:prstGeom prst="rect">
            <a:avLst/>
          </a:prstGeom>
          <a:noFill/>
          <a:ln>
            <a:noFill/>
          </a:ln>
        </p:spPr>
      </p:pic>
      <p:pic>
        <p:nvPicPr>
          <p:cNvPr descr="allen3.jpg" id="196" name="Shape 196"/>
          <p:cNvPicPr preferRelativeResize="0"/>
          <p:nvPr/>
        </p:nvPicPr>
        <p:blipFill>
          <a:blip r:embed="rId5">
            <a:alphaModFix/>
          </a:blip>
          <a:stretch>
            <a:fillRect/>
          </a:stretch>
        </p:blipFill>
        <p:spPr>
          <a:xfrm>
            <a:off x="7354799" y="1538000"/>
            <a:ext cx="1100900" cy="1100900"/>
          </a:xfrm>
          <a:prstGeom prst="rect">
            <a:avLst/>
          </a:prstGeom>
          <a:noFill/>
          <a:ln>
            <a:noFill/>
          </a:ln>
        </p:spPr>
      </p:pic>
      <p:pic>
        <p:nvPicPr>
          <p:cNvPr descr="screwdrivers.png" id="197" name="Shape 197"/>
          <p:cNvPicPr preferRelativeResize="0"/>
          <p:nvPr/>
        </p:nvPicPr>
        <p:blipFill>
          <a:blip r:embed="rId6">
            <a:alphaModFix/>
          </a:blip>
          <a:stretch>
            <a:fillRect/>
          </a:stretch>
        </p:blipFill>
        <p:spPr>
          <a:xfrm>
            <a:off x="4675025" y="2881400"/>
            <a:ext cx="1838324" cy="131309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0" name="Shape 60"/>
        <p:cNvGrpSpPr/>
        <p:nvPr/>
      </p:nvGrpSpPr>
      <p:grpSpPr>
        <a:xfrm>
          <a:off x="0" y="0"/>
          <a:ext cx="0" cy="0"/>
          <a:chOff x="0" y="0"/>
          <a:chExt cx="0" cy="0"/>
        </a:xfrm>
      </p:grpSpPr>
      <p:sp>
        <p:nvSpPr>
          <p:cNvPr id="61" name="Shape 61"/>
          <p:cNvSpPr txBox="1"/>
          <p:nvPr>
            <p:ph type="title"/>
          </p:nvPr>
        </p:nvSpPr>
        <p:spPr>
          <a:xfrm>
            <a:off x="311700" y="315925"/>
            <a:ext cx="8520600" cy="831300"/>
          </a:xfrm>
          <a:prstGeom prst="rect">
            <a:avLst/>
          </a:prstGeom>
        </p:spPr>
        <p:txBody>
          <a:bodyPr anchorCtr="0" anchor="b" bIns="91425" lIns="91425" rIns="91425" tIns="91425">
            <a:noAutofit/>
          </a:bodyPr>
          <a:lstStyle/>
          <a:p>
            <a:pPr lvl="0" rtl="0">
              <a:spcBef>
                <a:spcPts val="0"/>
              </a:spcBef>
              <a:buNone/>
            </a:pPr>
            <a:r>
              <a:rPr lang="en"/>
              <a:t>Safety Comes First</a:t>
            </a:r>
          </a:p>
        </p:txBody>
      </p:sp>
      <p:sp>
        <p:nvSpPr>
          <p:cNvPr id="62" name="Shape 62"/>
          <p:cNvSpPr txBox="1"/>
          <p:nvPr>
            <p:ph idx="1" type="body"/>
          </p:nvPr>
        </p:nvSpPr>
        <p:spPr>
          <a:xfrm>
            <a:off x="311700" y="1225225"/>
            <a:ext cx="8520600" cy="3354000"/>
          </a:xfrm>
          <a:prstGeom prst="rect">
            <a:avLst/>
          </a:prstGeom>
        </p:spPr>
        <p:txBody>
          <a:bodyPr anchorCtr="0" anchor="t" bIns="91425" lIns="91425" rIns="91425" tIns="91425">
            <a:noAutofit/>
          </a:bodyPr>
          <a:lstStyle/>
          <a:p>
            <a:pPr lvl="0" rtl="0" algn="ctr">
              <a:spcBef>
                <a:spcPts val="0"/>
              </a:spcBef>
              <a:spcAft>
                <a:spcPts val="0"/>
              </a:spcAft>
              <a:buNone/>
            </a:pPr>
            <a:r>
              <a:rPr b="1" lang="en"/>
              <a:t>You</a:t>
            </a:r>
          </a:p>
          <a:p>
            <a:pPr lvl="0" rtl="0" algn="ctr">
              <a:spcBef>
                <a:spcPts val="0"/>
              </a:spcBef>
              <a:spcAft>
                <a:spcPts val="0"/>
              </a:spcAft>
              <a:buNone/>
            </a:pPr>
            <a:br>
              <a:rPr b="1" lang="en"/>
            </a:br>
            <a:r>
              <a:rPr b="1" lang="en"/>
              <a:t>Tools/Machines</a:t>
            </a:r>
          </a:p>
          <a:p>
            <a:pPr lvl="0" rtl="0" algn="ctr">
              <a:spcBef>
                <a:spcPts val="0"/>
              </a:spcBef>
              <a:spcAft>
                <a:spcPts val="0"/>
              </a:spcAft>
              <a:buNone/>
            </a:pPr>
            <a:br>
              <a:rPr b="1" lang="en"/>
            </a:br>
            <a:r>
              <a:rPr b="1" lang="en"/>
              <a:t>Your Projects</a:t>
            </a:r>
            <a:br>
              <a:rPr b="1" lang="en"/>
            </a:br>
          </a:p>
          <a:p>
            <a:pPr lvl="0" rtl="0" algn="ctr">
              <a:spcBef>
                <a:spcPts val="0"/>
              </a:spcBef>
              <a:spcAft>
                <a:spcPts val="0"/>
              </a:spcAft>
              <a:buNone/>
            </a:pPr>
            <a:r>
              <a:rPr b="1" lang="en"/>
              <a:t>Your tools and your projects are replaceable. You are not.</a:t>
            </a:r>
          </a:p>
          <a:p>
            <a:pPr lvl="0" rtl="0" algn="ctr">
              <a:spcBef>
                <a:spcPts val="0"/>
              </a:spcBef>
              <a:spcAft>
                <a:spcPts val="0"/>
              </a:spcAft>
              <a:buNone/>
            </a:pPr>
            <a:r>
              <a:t/>
            </a:r>
            <a:endParaRPr/>
          </a:p>
          <a:p>
            <a:pPr lvl="0" rtl="0" algn="ctr">
              <a:spcBef>
                <a:spcPts val="0"/>
              </a:spcBef>
              <a:spcAft>
                <a:spcPts val="0"/>
              </a:spcAft>
              <a:buNone/>
            </a:pPr>
            <a:r>
              <a:rPr lang="en"/>
              <a:t>If you are in a dangerous situation, your project is your lowest priority. As long as you and your tools are safe, anything that you are working on can always be made again. Make sure you are safe first, then worry about your project.</a:t>
            </a:r>
            <a:br>
              <a:rPr lang="en"/>
            </a:b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01" name="Shape 201"/>
        <p:cNvGrpSpPr/>
        <p:nvPr/>
      </p:nvGrpSpPr>
      <p:grpSpPr>
        <a:xfrm>
          <a:off x="0" y="0"/>
          <a:ext cx="0" cy="0"/>
          <a:chOff x="0" y="0"/>
          <a:chExt cx="0" cy="0"/>
        </a:xfrm>
      </p:grpSpPr>
      <p:sp>
        <p:nvSpPr>
          <p:cNvPr id="202" name="Shape 202"/>
          <p:cNvSpPr txBox="1"/>
          <p:nvPr>
            <p:ph type="title"/>
          </p:nvPr>
        </p:nvSpPr>
        <p:spPr>
          <a:xfrm>
            <a:off x="311700" y="315925"/>
            <a:ext cx="8520600" cy="831300"/>
          </a:xfrm>
          <a:prstGeom prst="rect">
            <a:avLst/>
          </a:prstGeom>
        </p:spPr>
        <p:txBody>
          <a:bodyPr anchorCtr="0" anchor="b" bIns="91425" lIns="91425" rIns="91425" tIns="91425">
            <a:noAutofit/>
          </a:bodyPr>
          <a:lstStyle/>
          <a:p>
            <a:pPr lvl="0">
              <a:spcBef>
                <a:spcPts val="0"/>
              </a:spcBef>
              <a:buNone/>
            </a:pPr>
            <a:r>
              <a:rPr lang="en"/>
              <a:t>Hand Tools (Cont..)</a:t>
            </a:r>
          </a:p>
        </p:txBody>
      </p:sp>
      <p:sp>
        <p:nvSpPr>
          <p:cNvPr id="203" name="Shape 203"/>
          <p:cNvSpPr txBox="1"/>
          <p:nvPr>
            <p:ph idx="1" type="body"/>
          </p:nvPr>
        </p:nvSpPr>
        <p:spPr>
          <a:xfrm>
            <a:off x="311700" y="1152475"/>
            <a:ext cx="8520600" cy="3689100"/>
          </a:xfrm>
          <a:prstGeom prst="rect">
            <a:avLst/>
          </a:prstGeom>
        </p:spPr>
        <p:txBody>
          <a:bodyPr anchorCtr="0" anchor="t" bIns="91425" lIns="91425" rIns="91425" tIns="91425">
            <a:noAutofit/>
          </a:bodyPr>
          <a:lstStyle/>
          <a:p>
            <a:pPr indent="0" lvl="0" marL="88900" marR="88900" rtl="0">
              <a:lnSpc>
                <a:spcPct val="120000"/>
              </a:lnSpc>
              <a:spcBef>
                <a:spcPts val="0"/>
              </a:spcBef>
              <a:spcAft>
                <a:spcPts val="500"/>
              </a:spcAft>
              <a:buNone/>
            </a:pPr>
            <a:r>
              <a:rPr lang="en"/>
              <a:t>Hammers → Gautham</a:t>
            </a:r>
          </a:p>
          <a:p>
            <a:pPr indent="-342900" lvl="0" marL="457200" rtl="0">
              <a:spcBef>
                <a:spcPts val="0"/>
              </a:spcBef>
              <a:spcAft>
                <a:spcPts val="0"/>
              </a:spcAft>
              <a:buSzPct val="100000"/>
              <a:buChar char="➔"/>
            </a:pPr>
            <a:r>
              <a:rPr lang="en" sz="1800"/>
              <a:t>Ball-Peen Hammer - a hammer with a round point on one end and a flat head on the other end</a:t>
            </a:r>
          </a:p>
          <a:p>
            <a:pPr lvl="0" rtl="0">
              <a:spcBef>
                <a:spcPts val="0"/>
              </a:spcBef>
              <a:spcAft>
                <a:spcPts val="0"/>
              </a:spcAft>
              <a:buNone/>
            </a:pPr>
            <a:r>
              <a:t/>
            </a:r>
            <a:endParaRPr/>
          </a:p>
          <a:p>
            <a:pPr lvl="0" rtl="0">
              <a:spcBef>
                <a:spcPts val="0"/>
              </a:spcBef>
              <a:spcAft>
                <a:spcPts val="0"/>
              </a:spcAft>
              <a:buNone/>
            </a:pPr>
            <a:r>
              <a:t/>
            </a:r>
            <a:endParaRPr/>
          </a:p>
          <a:p>
            <a:pPr lvl="0" rtl="0">
              <a:spcBef>
                <a:spcPts val="0"/>
              </a:spcBef>
              <a:spcAft>
                <a:spcPts val="0"/>
              </a:spcAft>
              <a:buNone/>
            </a:pPr>
            <a:r>
              <a:t/>
            </a:r>
            <a:endParaRPr/>
          </a:p>
          <a:p>
            <a:pPr lvl="0" rtl="0">
              <a:spcBef>
                <a:spcPts val="0"/>
              </a:spcBef>
              <a:spcAft>
                <a:spcPts val="0"/>
              </a:spcAft>
              <a:buNone/>
            </a:pPr>
            <a:r>
              <a:t/>
            </a:r>
            <a:endParaRPr/>
          </a:p>
          <a:p>
            <a:pPr indent="-342900" lvl="0" marL="457200" rtl="0">
              <a:spcBef>
                <a:spcPts val="0"/>
              </a:spcBef>
              <a:spcAft>
                <a:spcPts val="0"/>
              </a:spcAft>
              <a:buSzPct val="100000"/>
              <a:buChar char="➔"/>
            </a:pPr>
            <a:r>
              <a:rPr lang="en" sz="1800"/>
              <a:t>Dead Blow - a light soft faced hammer that does not dent objects when struck or rebond when hit</a:t>
            </a:r>
          </a:p>
        </p:txBody>
      </p:sp>
      <p:pic>
        <p:nvPicPr>
          <p:cNvPr descr="ballpeen.jpg" id="204" name="Shape 204"/>
          <p:cNvPicPr preferRelativeResize="0"/>
          <p:nvPr/>
        </p:nvPicPr>
        <p:blipFill>
          <a:blip r:embed="rId3">
            <a:alphaModFix/>
          </a:blip>
          <a:stretch>
            <a:fillRect/>
          </a:stretch>
        </p:blipFill>
        <p:spPr>
          <a:xfrm>
            <a:off x="2960696" y="2277875"/>
            <a:ext cx="2324300" cy="1014750"/>
          </a:xfrm>
          <a:prstGeom prst="rect">
            <a:avLst/>
          </a:prstGeom>
          <a:noFill/>
          <a:ln>
            <a:noFill/>
          </a:ln>
        </p:spPr>
      </p:pic>
      <p:pic>
        <p:nvPicPr>
          <p:cNvPr descr="deadblow.jpg" id="205" name="Shape 205"/>
          <p:cNvPicPr preferRelativeResize="0"/>
          <p:nvPr/>
        </p:nvPicPr>
        <p:blipFill>
          <a:blip r:embed="rId4">
            <a:alphaModFix/>
          </a:blip>
          <a:stretch>
            <a:fillRect/>
          </a:stretch>
        </p:blipFill>
        <p:spPr>
          <a:xfrm>
            <a:off x="4631537" y="3903349"/>
            <a:ext cx="2016711" cy="101474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09" name="Shape 209"/>
        <p:cNvGrpSpPr/>
        <p:nvPr/>
      </p:nvGrpSpPr>
      <p:grpSpPr>
        <a:xfrm>
          <a:off x="0" y="0"/>
          <a:ext cx="0" cy="0"/>
          <a:chOff x="0" y="0"/>
          <a:chExt cx="0" cy="0"/>
        </a:xfrm>
      </p:grpSpPr>
      <p:sp>
        <p:nvSpPr>
          <p:cNvPr id="210" name="Shape 210"/>
          <p:cNvSpPr txBox="1"/>
          <p:nvPr>
            <p:ph type="title"/>
          </p:nvPr>
        </p:nvSpPr>
        <p:spPr>
          <a:xfrm>
            <a:off x="311700" y="315925"/>
            <a:ext cx="8520600" cy="831300"/>
          </a:xfrm>
          <a:prstGeom prst="rect">
            <a:avLst/>
          </a:prstGeom>
        </p:spPr>
        <p:txBody>
          <a:bodyPr anchorCtr="0" anchor="b" bIns="91425" lIns="91425" rIns="91425" tIns="91425">
            <a:noAutofit/>
          </a:bodyPr>
          <a:lstStyle/>
          <a:p>
            <a:pPr lvl="0">
              <a:spcBef>
                <a:spcPts val="0"/>
              </a:spcBef>
              <a:buNone/>
            </a:pPr>
            <a:r>
              <a:rPr lang="en"/>
              <a:t>Hand Tools (Cont..)</a:t>
            </a:r>
          </a:p>
        </p:txBody>
      </p:sp>
      <p:sp>
        <p:nvSpPr>
          <p:cNvPr id="211" name="Shape 211"/>
          <p:cNvSpPr txBox="1"/>
          <p:nvPr>
            <p:ph idx="1" type="body"/>
          </p:nvPr>
        </p:nvSpPr>
        <p:spPr>
          <a:xfrm>
            <a:off x="311700" y="1152475"/>
            <a:ext cx="6276600" cy="3416400"/>
          </a:xfrm>
          <a:prstGeom prst="rect">
            <a:avLst/>
          </a:prstGeom>
        </p:spPr>
        <p:txBody>
          <a:bodyPr anchorCtr="0" anchor="t" bIns="91425" lIns="91425" rIns="91425" tIns="91425">
            <a:noAutofit/>
          </a:bodyPr>
          <a:lstStyle/>
          <a:p>
            <a:pPr indent="0" lvl="0" marL="88900" marR="88900">
              <a:lnSpc>
                <a:spcPct val="120000"/>
              </a:lnSpc>
              <a:spcBef>
                <a:spcPts val="0"/>
              </a:spcBef>
              <a:spcAft>
                <a:spcPts val="500"/>
              </a:spcAft>
              <a:buNone/>
            </a:pPr>
            <a:r>
              <a:rPr lang="en"/>
              <a:t>Hacksaws → Gautham</a:t>
            </a:r>
          </a:p>
          <a:p>
            <a:pPr indent="-342900" lvl="0" marL="457200">
              <a:spcBef>
                <a:spcPts val="0"/>
              </a:spcBef>
              <a:spcAft>
                <a:spcPts val="0"/>
              </a:spcAft>
              <a:buSzPct val="100000"/>
              <a:buChar char="➔"/>
            </a:pPr>
            <a:r>
              <a:rPr lang="en" sz="1800"/>
              <a:t>Only cut in one direction, do not put pressure on the back stroke</a:t>
            </a:r>
          </a:p>
          <a:p>
            <a:pPr indent="-342900" lvl="0" marL="457200" rtl="0">
              <a:spcBef>
                <a:spcPts val="0"/>
              </a:spcBef>
              <a:spcAft>
                <a:spcPts val="0"/>
              </a:spcAft>
              <a:buSzPct val="100000"/>
              <a:buChar char="➔"/>
            </a:pPr>
            <a:r>
              <a:rPr lang="en" sz="1800"/>
              <a:t>Switch out worn out blades by loosening the wing nut </a:t>
            </a:r>
          </a:p>
          <a:p>
            <a:pPr lvl="0">
              <a:spcBef>
                <a:spcPts val="0"/>
              </a:spcBef>
              <a:spcAft>
                <a:spcPts val="0"/>
              </a:spcAft>
              <a:buNone/>
            </a:pPr>
            <a:r>
              <a:t/>
            </a:r>
            <a:endParaRPr/>
          </a:p>
          <a:p>
            <a:pPr indent="0" lvl="0" marL="88900" marR="88900">
              <a:lnSpc>
                <a:spcPct val="120000"/>
              </a:lnSpc>
              <a:spcBef>
                <a:spcPts val="0"/>
              </a:spcBef>
              <a:spcAft>
                <a:spcPts val="500"/>
              </a:spcAft>
              <a:buNone/>
            </a:pPr>
            <a:r>
              <a:rPr lang="en"/>
              <a:t>Taps → Gautham</a:t>
            </a:r>
          </a:p>
          <a:p>
            <a:pPr indent="-342900" lvl="0" marL="457200">
              <a:spcBef>
                <a:spcPts val="0"/>
              </a:spcBef>
              <a:spcAft>
                <a:spcPts val="0"/>
              </a:spcAft>
              <a:buSzPct val="100000"/>
              <a:buChar char="➔"/>
            </a:pPr>
            <a:r>
              <a:rPr lang="en" sz="1800"/>
              <a:t>Drill correct size tap hole</a:t>
            </a:r>
          </a:p>
          <a:p>
            <a:pPr indent="-342900" lvl="0" marL="457200">
              <a:spcBef>
                <a:spcPts val="0"/>
              </a:spcBef>
              <a:spcAft>
                <a:spcPts val="0"/>
              </a:spcAft>
              <a:buSzPct val="100000"/>
              <a:buChar char="➔"/>
            </a:pPr>
            <a:r>
              <a:rPr lang="en" sz="1800"/>
              <a:t>Insert correct tap into tap holder</a:t>
            </a:r>
          </a:p>
          <a:p>
            <a:pPr indent="-342900" lvl="0" marL="457200" rtl="0">
              <a:spcBef>
                <a:spcPts val="0"/>
              </a:spcBef>
              <a:spcAft>
                <a:spcPts val="0"/>
              </a:spcAft>
              <a:buSzPct val="100000"/>
              <a:buChar char="➔"/>
            </a:pPr>
            <a:r>
              <a:rPr lang="en" sz="1800"/>
              <a:t>Apply cutting oil and gentle turn the tap holder till the desired depth </a:t>
            </a:r>
          </a:p>
          <a:p>
            <a:pPr lvl="0" rtl="0">
              <a:spcBef>
                <a:spcPts val="0"/>
              </a:spcBef>
              <a:spcAft>
                <a:spcPts val="0"/>
              </a:spcAft>
              <a:buNone/>
            </a:pPr>
            <a:r>
              <a:t/>
            </a:r>
            <a:endParaRPr/>
          </a:p>
        </p:txBody>
      </p:sp>
      <p:pic>
        <p:nvPicPr>
          <p:cNvPr descr="hackswa.jpg" id="212" name="Shape 212"/>
          <p:cNvPicPr preferRelativeResize="0"/>
          <p:nvPr/>
        </p:nvPicPr>
        <p:blipFill>
          <a:blip r:embed="rId3">
            <a:alphaModFix/>
          </a:blip>
          <a:stretch>
            <a:fillRect/>
          </a:stretch>
        </p:blipFill>
        <p:spPr>
          <a:xfrm>
            <a:off x="6653950" y="1426725"/>
            <a:ext cx="2282374" cy="1250424"/>
          </a:xfrm>
          <a:prstGeom prst="rect">
            <a:avLst/>
          </a:prstGeom>
          <a:noFill/>
          <a:ln>
            <a:noFill/>
          </a:ln>
        </p:spPr>
      </p:pic>
      <p:pic>
        <p:nvPicPr>
          <p:cNvPr descr="taps.jpg" id="213" name="Shape 213"/>
          <p:cNvPicPr preferRelativeResize="0"/>
          <p:nvPr/>
        </p:nvPicPr>
        <p:blipFill>
          <a:blip r:embed="rId4">
            <a:alphaModFix/>
          </a:blip>
          <a:stretch>
            <a:fillRect/>
          </a:stretch>
        </p:blipFill>
        <p:spPr>
          <a:xfrm>
            <a:off x="6653950" y="3194724"/>
            <a:ext cx="2282375" cy="13741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17" name="Shape 217"/>
        <p:cNvGrpSpPr/>
        <p:nvPr/>
      </p:nvGrpSpPr>
      <p:grpSpPr>
        <a:xfrm>
          <a:off x="0" y="0"/>
          <a:ext cx="0" cy="0"/>
          <a:chOff x="0" y="0"/>
          <a:chExt cx="0" cy="0"/>
        </a:xfrm>
      </p:grpSpPr>
      <p:sp>
        <p:nvSpPr>
          <p:cNvPr id="218" name="Shape 218"/>
          <p:cNvSpPr txBox="1"/>
          <p:nvPr>
            <p:ph type="title"/>
          </p:nvPr>
        </p:nvSpPr>
        <p:spPr>
          <a:xfrm>
            <a:off x="311700" y="315925"/>
            <a:ext cx="8520600" cy="831300"/>
          </a:xfrm>
          <a:prstGeom prst="rect">
            <a:avLst/>
          </a:prstGeom>
        </p:spPr>
        <p:txBody>
          <a:bodyPr anchorCtr="0" anchor="b" bIns="91425" lIns="91425" rIns="91425" tIns="91425">
            <a:noAutofit/>
          </a:bodyPr>
          <a:lstStyle/>
          <a:p>
            <a:pPr lvl="0">
              <a:spcBef>
                <a:spcPts val="0"/>
              </a:spcBef>
              <a:buNone/>
            </a:pPr>
            <a:r>
              <a:rPr lang="en"/>
              <a:t>Hand Tools (Cont.)</a:t>
            </a:r>
          </a:p>
        </p:txBody>
      </p:sp>
      <p:sp>
        <p:nvSpPr>
          <p:cNvPr id="219" name="Shape 219"/>
          <p:cNvSpPr txBox="1"/>
          <p:nvPr>
            <p:ph idx="1" type="body"/>
          </p:nvPr>
        </p:nvSpPr>
        <p:spPr>
          <a:xfrm>
            <a:off x="4577600" y="1152475"/>
            <a:ext cx="4254600" cy="3856800"/>
          </a:xfrm>
          <a:prstGeom prst="rect">
            <a:avLst/>
          </a:prstGeom>
        </p:spPr>
        <p:txBody>
          <a:bodyPr anchorCtr="0" anchor="t" bIns="91425" lIns="91425" rIns="91425" tIns="91425">
            <a:noAutofit/>
          </a:bodyPr>
          <a:lstStyle/>
          <a:p>
            <a:pPr indent="0" lvl="0" marL="0" marR="88900">
              <a:lnSpc>
                <a:spcPct val="120000"/>
              </a:lnSpc>
              <a:spcBef>
                <a:spcPts val="0"/>
              </a:spcBef>
              <a:spcAft>
                <a:spcPts val="500"/>
              </a:spcAft>
              <a:buNone/>
            </a:pPr>
            <a:r>
              <a:rPr lang="en"/>
              <a:t>Files → Gautham</a:t>
            </a:r>
          </a:p>
          <a:p>
            <a:pPr indent="-228600" lvl="0" marL="457200">
              <a:spcBef>
                <a:spcPts val="0"/>
              </a:spcBef>
              <a:spcAft>
                <a:spcPts val="0"/>
              </a:spcAft>
              <a:buChar char="➔"/>
            </a:pPr>
            <a:r>
              <a:rPr lang="en"/>
              <a:t>Work only in one direction</a:t>
            </a:r>
          </a:p>
          <a:p>
            <a:pPr indent="-228600" lvl="0" marL="457200">
              <a:spcBef>
                <a:spcPts val="0"/>
              </a:spcBef>
              <a:spcAft>
                <a:spcPts val="0"/>
              </a:spcAft>
              <a:buChar char="➔"/>
            </a:pPr>
            <a:r>
              <a:rPr lang="en"/>
              <a:t>When file channels are filled up, use file card to clean them up</a:t>
            </a:r>
          </a:p>
          <a:p>
            <a:pPr indent="0" lvl="0" marL="88900" marR="88900" rtl="0">
              <a:lnSpc>
                <a:spcPct val="120000"/>
              </a:lnSpc>
              <a:spcBef>
                <a:spcPts val="0"/>
              </a:spcBef>
              <a:spcAft>
                <a:spcPts val="500"/>
              </a:spcAft>
              <a:buNone/>
            </a:pPr>
            <a:r>
              <a:t/>
            </a:r>
            <a:endParaRPr/>
          </a:p>
          <a:p>
            <a:pPr indent="0" lvl="0" marL="0" marR="88900" rtl="0">
              <a:lnSpc>
                <a:spcPct val="120000"/>
              </a:lnSpc>
              <a:spcBef>
                <a:spcPts val="0"/>
              </a:spcBef>
              <a:spcAft>
                <a:spcPts val="500"/>
              </a:spcAft>
              <a:buNone/>
            </a:pPr>
            <a:r>
              <a:t/>
            </a:r>
            <a:endParaRPr/>
          </a:p>
          <a:p>
            <a:pPr indent="0" lvl="0" marL="0" marR="88900">
              <a:lnSpc>
                <a:spcPct val="120000"/>
              </a:lnSpc>
              <a:spcBef>
                <a:spcPts val="0"/>
              </a:spcBef>
              <a:spcAft>
                <a:spcPts val="500"/>
              </a:spcAft>
              <a:buNone/>
            </a:pPr>
            <a:r>
              <a:rPr lang="en"/>
              <a:t>Vise → Gautham</a:t>
            </a:r>
          </a:p>
          <a:p>
            <a:pPr indent="-228600" lvl="0" marL="457200">
              <a:spcBef>
                <a:spcPts val="0"/>
              </a:spcBef>
              <a:spcAft>
                <a:spcPts val="0"/>
              </a:spcAft>
              <a:buChar char="➔"/>
            </a:pPr>
            <a:r>
              <a:rPr lang="en"/>
              <a:t>Use to securely hold a part before any manipulation</a:t>
            </a:r>
          </a:p>
        </p:txBody>
      </p:sp>
      <p:pic>
        <p:nvPicPr>
          <p:cNvPr id="220" name="Shape 220"/>
          <p:cNvPicPr preferRelativeResize="0"/>
          <p:nvPr/>
        </p:nvPicPr>
        <p:blipFill rotWithShape="1">
          <a:blip r:embed="rId3">
            <a:alphaModFix/>
          </a:blip>
          <a:srcRect b="0" l="20127" r="8372" t="0"/>
          <a:stretch/>
        </p:blipFill>
        <p:spPr>
          <a:xfrm>
            <a:off x="1056125" y="1213450"/>
            <a:ext cx="2290550" cy="1801900"/>
          </a:xfrm>
          <a:prstGeom prst="rect">
            <a:avLst/>
          </a:prstGeom>
          <a:noFill/>
          <a:ln>
            <a:noFill/>
          </a:ln>
        </p:spPr>
      </p:pic>
      <p:pic>
        <p:nvPicPr>
          <p:cNvPr id="221" name="Shape 221"/>
          <p:cNvPicPr preferRelativeResize="0"/>
          <p:nvPr/>
        </p:nvPicPr>
        <p:blipFill>
          <a:blip r:embed="rId4">
            <a:alphaModFix/>
          </a:blip>
          <a:stretch>
            <a:fillRect/>
          </a:stretch>
        </p:blipFill>
        <p:spPr>
          <a:xfrm>
            <a:off x="311700" y="3178950"/>
            <a:ext cx="3571350" cy="18303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25" name="Shape 225"/>
        <p:cNvGrpSpPr/>
        <p:nvPr/>
      </p:nvGrpSpPr>
      <p:grpSpPr>
        <a:xfrm>
          <a:off x="0" y="0"/>
          <a:ext cx="0" cy="0"/>
          <a:chOff x="0" y="0"/>
          <a:chExt cx="0" cy="0"/>
        </a:xfrm>
      </p:grpSpPr>
      <p:sp>
        <p:nvSpPr>
          <p:cNvPr id="226" name="Shape 226"/>
          <p:cNvSpPr txBox="1"/>
          <p:nvPr>
            <p:ph type="title"/>
          </p:nvPr>
        </p:nvSpPr>
        <p:spPr>
          <a:xfrm>
            <a:off x="311700" y="315925"/>
            <a:ext cx="8520600" cy="831300"/>
          </a:xfrm>
          <a:prstGeom prst="rect">
            <a:avLst/>
          </a:prstGeom>
        </p:spPr>
        <p:txBody>
          <a:bodyPr anchorCtr="0" anchor="b" bIns="91425" lIns="91425" rIns="91425" tIns="91425">
            <a:noAutofit/>
          </a:bodyPr>
          <a:lstStyle/>
          <a:p>
            <a:pPr lvl="0">
              <a:spcBef>
                <a:spcPts val="0"/>
              </a:spcBef>
              <a:buNone/>
            </a:pPr>
            <a:r>
              <a:rPr lang="en"/>
              <a:t>Hand Tools (Cont..)</a:t>
            </a:r>
          </a:p>
        </p:txBody>
      </p:sp>
      <p:sp>
        <p:nvSpPr>
          <p:cNvPr id="227" name="Shape 227"/>
          <p:cNvSpPr txBox="1"/>
          <p:nvPr>
            <p:ph idx="1" type="body"/>
          </p:nvPr>
        </p:nvSpPr>
        <p:spPr>
          <a:xfrm>
            <a:off x="311700" y="1225225"/>
            <a:ext cx="8520600" cy="3354000"/>
          </a:xfrm>
          <a:prstGeom prst="rect">
            <a:avLst/>
          </a:prstGeom>
        </p:spPr>
        <p:txBody>
          <a:bodyPr anchorCtr="0" anchor="t" bIns="91425" lIns="91425" rIns="91425" tIns="91425">
            <a:noAutofit/>
          </a:bodyPr>
          <a:lstStyle/>
          <a:p>
            <a:pPr lvl="0" rtl="0">
              <a:spcBef>
                <a:spcPts val="0"/>
              </a:spcBef>
              <a:buNone/>
            </a:pPr>
            <a:r>
              <a:rPr lang="en"/>
              <a:t>Clamps → Nidhin</a:t>
            </a:r>
          </a:p>
          <a:p>
            <a:pPr indent="-228600" lvl="0" marL="457200" rtl="0">
              <a:spcBef>
                <a:spcPts val="0"/>
              </a:spcBef>
              <a:buChar char="➔"/>
            </a:pPr>
            <a:r>
              <a:rPr lang="en"/>
              <a:t>One of an engineer’s best friends!</a:t>
            </a:r>
          </a:p>
          <a:p>
            <a:pPr indent="-228600" lvl="0" marL="457200" rtl="0">
              <a:spcBef>
                <a:spcPts val="0"/>
              </a:spcBef>
              <a:buChar char="➔"/>
            </a:pPr>
            <a:r>
              <a:rPr lang="en"/>
              <a:t>You will probably be clamping everything before doing anything</a:t>
            </a:r>
          </a:p>
          <a:p>
            <a:pPr indent="-228600" lvl="0" marL="457200" rtl="0">
              <a:spcBef>
                <a:spcPts val="0"/>
              </a:spcBef>
              <a:buChar char="➔"/>
            </a:pPr>
            <a:r>
              <a:rPr lang="en"/>
              <a:t>Different clamps for securing different materials in positions</a:t>
            </a:r>
          </a:p>
          <a:p>
            <a:pPr indent="-228600" lvl="0" marL="457200">
              <a:spcBef>
                <a:spcPts val="0"/>
              </a:spcBef>
              <a:buChar char="➔"/>
            </a:pPr>
            <a:r>
              <a:rPr lang="en"/>
              <a:t>Return clamps after use</a:t>
            </a:r>
          </a:p>
        </p:txBody>
      </p:sp>
      <p:pic>
        <p:nvPicPr>
          <p:cNvPr descr="Image result for clamps" id="228" name="Shape 228"/>
          <p:cNvPicPr preferRelativeResize="0"/>
          <p:nvPr/>
        </p:nvPicPr>
        <p:blipFill>
          <a:blip r:embed="rId3">
            <a:alphaModFix/>
          </a:blip>
          <a:stretch>
            <a:fillRect/>
          </a:stretch>
        </p:blipFill>
        <p:spPr>
          <a:xfrm>
            <a:off x="6811150" y="2470050"/>
            <a:ext cx="1971675" cy="1971675"/>
          </a:xfrm>
          <a:prstGeom prst="rect">
            <a:avLst/>
          </a:prstGeom>
          <a:noFill/>
          <a:ln>
            <a:noFill/>
          </a:ln>
        </p:spPr>
      </p:pic>
      <p:pic>
        <p:nvPicPr>
          <p:cNvPr descr="Image result for c clamp" id="229" name="Shape 229"/>
          <p:cNvPicPr preferRelativeResize="0"/>
          <p:nvPr/>
        </p:nvPicPr>
        <p:blipFill>
          <a:blip r:embed="rId4">
            <a:alphaModFix/>
          </a:blip>
          <a:stretch>
            <a:fillRect/>
          </a:stretch>
        </p:blipFill>
        <p:spPr>
          <a:xfrm>
            <a:off x="3341875" y="3038050"/>
            <a:ext cx="2867025" cy="16002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33" name="Shape 233"/>
        <p:cNvGrpSpPr/>
        <p:nvPr/>
      </p:nvGrpSpPr>
      <p:grpSpPr>
        <a:xfrm>
          <a:off x="0" y="0"/>
          <a:ext cx="0" cy="0"/>
          <a:chOff x="0" y="0"/>
          <a:chExt cx="0" cy="0"/>
        </a:xfrm>
      </p:grpSpPr>
      <p:sp>
        <p:nvSpPr>
          <p:cNvPr id="234" name="Shape 234"/>
          <p:cNvSpPr txBox="1"/>
          <p:nvPr>
            <p:ph type="title"/>
          </p:nvPr>
        </p:nvSpPr>
        <p:spPr>
          <a:xfrm>
            <a:off x="311700" y="83850"/>
            <a:ext cx="8520600" cy="572700"/>
          </a:xfrm>
          <a:prstGeom prst="rect">
            <a:avLst/>
          </a:prstGeom>
        </p:spPr>
        <p:txBody>
          <a:bodyPr anchorCtr="0" anchor="b" bIns="91425" lIns="91425" rIns="91425" tIns="91425">
            <a:noAutofit/>
          </a:bodyPr>
          <a:lstStyle/>
          <a:p>
            <a:pPr lvl="0">
              <a:spcBef>
                <a:spcPts val="0"/>
              </a:spcBef>
              <a:buNone/>
            </a:pPr>
            <a:r>
              <a:rPr lang="en"/>
              <a:t>Materials - Rithin</a:t>
            </a:r>
          </a:p>
        </p:txBody>
      </p:sp>
      <p:sp>
        <p:nvSpPr>
          <p:cNvPr id="235" name="Shape 235"/>
          <p:cNvSpPr txBox="1"/>
          <p:nvPr>
            <p:ph idx="1" type="body"/>
          </p:nvPr>
        </p:nvSpPr>
        <p:spPr>
          <a:xfrm>
            <a:off x="311700" y="656550"/>
            <a:ext cx="5106000" cy="4380000"/>
          </a:xfrm>
          <a:prstGeom prst="rect">
            <a:avLst/>
          </a:prstGeom>
        </p:spPr>
        <p:txBody>
          <a:bodyPr anchorCtr="0" anchor="t" bIns="91425" lIns="91425" rIns="91425" tIns="91425">
            <a:noAutofit/>
          </a:bodyPr>
          <a:lstStyle/>
          <a:p>
            <a:pPr indent="-228600" lvl="0" marL="457200" rtl="0">
              <a:spcBef>
                <a:spcPts val="0"/>
              </a:spcBef>
            </a:pPr>
            <a:r>
              <a:rPr lang="en"/>
              <a:t>6061 Aluminium</a:t>
            </a:r>
          </a:p>
          <a:p>
            <a:pPr indent="-228600" lvl="1" marL="914400" rtl="0">
              <a:spcBef>
                <a:spcPts val="0"/>
              </a:spcBef>
            </a:pPr>
            <a:r>
              <a:rPr lang="en"/>
              <a:t>Main material choice for Chassis, Manipulator</a:t>
            </a:r>
          </a:p>
          <a:p>
            <a:pPr indent="-228600" lvl="2" marL="1371600" rtl="0">
              <a:spcBef>
                <a:spcPts val="0"/>
              </a:spcBef>
            </a:pPr>
            <a:r>
              <a:rPr lang="en"/>
              <a:t>2x1, 1x1, channel, L varieties</a:t>
            </a:r>
          </a:p>
          <a:p>
            <a:pPr indent="-228600" lvl="0" marL="457200" rtl="0">
              <a:spcBef>
                <a:spcPts val="0"/>
              </a:spcBef>
            </a:pPr>
            <a:r>
              <a:rPr lang="en"/>
              <a:t>7075 Aluminium</a:t>
            </a:r>
          </a:p>
          <a:p>
            <a:pPr indent="-228600" lvl="1" marL="914400" rtl="0">
              <a:spcBef>
                <a:spcPts val="0"/>
              </a:spcBef>
            </a:pPr>
            <a:r>
              <a:rPr lang="en"/>
              <a:t>Shafts</a:t>
            </a:r>
          </a:p>
          <a:p>
            <a:pPr indent="-228600" lvl="2" marL="1371600" rtl="0">
              <a:spcBef>
                <a:spcPts val="0"/>
              </a:spcBef>
            </a:pPr>
            <a:r>
              <a:rPr lang="en"/>
              <a:t>Hex and Round with ½” and ⅜” diameters</a:t>
            </a:r>
          </a:p>
          <a:p>
            <a:pPr indent="-228600" lvl="0" marL="457200" rtl="0">
              <a:spcBef>
                <a:spcPts val="0"/>
              </a:spcBef>
            </a:pPr>
            <a:r>
              <a:rPr lang="en"/>
              <a:t>Plate</a:t>
            </a:r>
          </a:p>
          <a:p>
            <a:pPr indent="-228600" lvl="1" marL="914400" rtl="0">
              <a:spcBef>
                <a:spcPts val="0"/>
              </a:spcBef>
            </a:pPr>
            <a:r>
              <a:rPr lang="en"/>
              <a:t>Aluminum in varying thicknesses</a:t>
            </a:r>
          </a:p>
          <a:p>
            <a:pPr indent="-228600" lvl="1" marL="914400" rtl="0">
              <a:spcBef>
                <a:spcPts val="0"/>
              </a:spcBef>
            </a:pPr>
            <a:r>
              <a:rPr lang="en"/>
              <a:t>6061 is hard to bend(tempered), 3003 and 5052 bend easily-can be used for encoder mounts/brackets</a:t>
            </a:r>
          </a:p>
          <a:p>
            <a:pPr indent="-228600" lvl="0" marL="457200" rtl="0">
              <a:spcBef>
                <a:spcPts val="0"/>
              </a:spcBef>
            </a:pPr>
            <a:r>
              <a:rPr lang="en"/>
              <a:t>Wood</a:t>
            </a:r>
          </a:p>
          <a:p>
            <a:pPr indent="-228600" lvl="1" marL="914400" rtl="0">
              <a:spcBef>
                <a:spcPts val="0"/>
              </a:spcBef>
            </a:pPr>
            <a:r>
              <a:rPr lang="en"/>
              <a:t>Easy to prototype with </a:t>
            </a:r>
          </a:p>
          <a:p>
            <a:pPr indent="-228600" lvl="1" marL="914400" rtl="0">
              <a:spcBef>
                <a:spcPts val="0"/>
              </a:spcBef>
            </a:pPr>
            <a:r>
              <a:rPr lang="en"/>
              <a:t>Used for field elements</a:t>
            </a:r>
          </a:p>
          <a:p>
            <a:pPr indent="-228600" lvl="0" marL="457200" rtl="0">
              <a:spcBef>
                <a:spcPts val="0"/>
              </a:spcBef>
            </a:pPr>
            <a:r>
              <a:rPr lang="en"/>
              <a:t>Bosch </a:t>
            </a:r>
          </a:p>
          <a:p>
            <a:pPr indent="-228600" lvl="1" marL="914400" rtl="0">
              <a:spcBef>
                <a:spcPts val="0"/>
              </a:spcBef>
            </a:pPr>
            <a:r>
              <a:rPr lang="en"/>
              <a:t>Grooved aluminum stock</a:t>
            </a:r>
          </a:p>
          <a:p>
            <a:pPr indent="-228600" lvl="1" marL="914400" rtl="0">
              <a:spcBef>
                <a:spcPts val="0"/>
              </a:spcBef>
            </a:pPr>
            <a:r>
              <a:rPr lang="en"/>
              <a:t>Can be combined with gussets for easy prototyping</a:t>
            </a:r>
          </a:p>
          <a:p>
            <a:pPr lvl="0" rtl="0">
              <a:spcBef>
                <a:spcPts val="0"/>
              </a:spcBef>
              <a:buNone/>
            </a:pPr>
            <a:r>
              <a:t/>
            </a:r>
            <a:endParaRPr/>
          </a:p>
          <a:p>
            <a:pPr indent="0" lvl="0" marL="914400" rtl="0">
              <a:spcBef>
                <a:spcPts val="0"/>
              </a:spcBef>
              <a:buNone/>
            </a:pPr>
            <a:r>
              <a:t/>
            </a:r>
            <a:endParaRPr/>
          </a:p>
          <a:p>
            <a:pPr indent="0" lvl="0" marL="457200" rtl="0">
              <a:spcBef>
                <a:spcPts val="0"/>
              </a:spcBef>
              <a:buNone/>
            </a:pPr>
            <a:r>
              <a:t/>
            </a:r>
            <a:endParaRPr/>
          </a:p>
          <a:p>
            <a:pPr indent="0" lvl="0" marL="914400">
              <a:spcBef>
                <a:spcPts val="0"/>
              </a:spcBef>
              <a:buNone/>
            </a:pPr>
            <a:r>
              <a:t/>
            </a:r>
            <a:endParaRPr/>
          </a:p>
          <a:p>
            <a:pPr lvl="0" rtl="0">
              <a:spcBef>
                <a:spcPts val="0"/>
              </a:spcBef>
              <a:buNone/>
            </a:pPr>
            <a:r>
              <a:t/>
            </a:r>
            <a:endParaRPr/>
          </a:p>
          <a:p>
            <a:pPr lvl="0" rtl="0">
              <a:spcBef>
                <a:spcPts val="0"/>
              </a:spcBef>
              <a:buNone/>
            </a:pPr>
            <a:r>
              <a:t/>
            </a:r>
            <a:endParaRPr/>
          </a:p>
          <a:p>
            <a:pPr lvl="0" rtl="0">
              <a:spcBef>
                <a:spcPts val="0"/>
              </a:spcBef>
              <a:buNone/>
            </a:pPr>
            <a:r>
              <a:t/>
            </a:r>
            <a:endParaRPr/>
          </a:p>
          <a:p>
            <a:pPr lvl="0">
              <a:spcBef>
                <a:spcPts val="0"/>
              </a:spcBef>
              <a:buNone/>
            </a:pPr>
            <a:r>
              <a:t/>
            </a:r>
            <a:endParaRPr/>
          </a:p>
        </p:txBody>
      </p:sp>
      <p:pic>
        <p:nvPicPr>
          <p:cNvPr id="236" name="Shape 236"/>
          <p:cNvPicPr preferRelativeResize="0"/>
          <p:nvPr/>
        </p:nvPicPr>
        <p:blipFill>
          <a:blip r:embed="rId3">
            <a:alphaModFix/>
          </a:blip>
          <a:stretch>
            <a:fillRect/>
          </a:stretch>
        </p:blipFill>
        <p:spPr>
          <a:xfrm>
            <a:off x="5826524" y="0"/>
            <a:ext cx="3317474" cy="2084649"/>
          </a:xfrm>
          <a:prstGeom prst="rect">
            <a:avLst/>
          </a:prstGeom>
          <a:noFill/>
          <a:ln>
            <a:noFill/>
          </a:ln>
        </p:spPr>
      </p:pic>
      <p:pic>
        <p:nvPicPr>
          <p:cNvPr id="237" name="Shape 237"/>
          <p:cNvPicPr preferRelativeResize="0"/>
          <p:nvPr/>
        </p:nvPicPr>
        <p:blipFill>
          <a:blip r:embed="rId4">
            <a:alphaModFix/>
          </a:blip>
          <a:stretch>
            <a:fillRect/>
          </a:stretch>
        </p:blipFill>
        <p:spPr>
          <a:xfrm>
            <a:off x="6962800" y="2969149"/>
            <a:ext cx="2181200" cy="2174349"/>
          </a:xfrm>
          <a:prstGeom prst="rect">
            <a:avLst/>
          </a:prstGeom>
          <a:noFill/>
          <a:ln>
            <a:noFill/>
          </a:ln>
        </p:spPr>
      </p:pic>
      <p:pic>
        <p:nvPicPr>
          <p:cNvPr id="238" name="Shape 238"/>
          <p:cNvPicPr preferRelativeResize="0"/>
          <p:nvPr/>
        </p:nvPicPr>
        <p:blipFill>
          <a:blip r:embed="rId5">
            <a:alphaModFix/>
          </a:blip>
          <a:stretch>
            <a:fillRect/>
          </a:stretch>
        </p:blipFill>
        <p:spPr>
          <a:xfrm>
            <a:off x="5826525" y="2084650"/>
            <a:ext cx="1805124" cy="19064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42" name="Shape 242"/>
        <p:cNvGrpSpPr/>
        <p:nvPr/>
      </p:nvGrpSpPr>
      <p:grpSpPr>
        <a:xfrm>
          <a:off x="0" y="0"/>
          <a:ext cx="0" cy="0"/>
          <a:chOff x="0" y="0"/>
          <a:chExt cx="0" cy="0"/>
        </a:xfrm>
      </p:grpSpPr>
      <p:sp>
        <p:nvSpPr>
          <p:cNvPr id="243" name="Shape 243"/>
          <p:cNvSpPr txBox="1"/>
          <p:nvPr>
            <p:ph type="title"/>
          </p:nvPr>
        </p:nvSpPr>
        <p:spPr>
          <a:xfrm>
            <a:off x="311700" y="315925"/>
            <a:ext cx="8520600" cy="831300"/>
          </a:xfrm>
          <a:prstGeom prst="rect">
            <a:avLst/>
          </a:prstGeom>
        </p:spPr>
        <p:txBody>
          <a:bodyPr anchorCtr="0" anchor="b" bIns="91425" lIns="91425" rIns="91425" tIns="91425">
            <a:noAutofit/>
          </a:bodyPr>
          <a:lstStyle/>
          <a:p>
            <a:pPr lvl="0">
              <a:spcBef>
                <a:spcPts val="0"/>
              </a:spcBef>
              <a:buNone/>
            </a:pPr>
            <a:r>
              <a:rPr lang="en"/>
              <a:t>Materials (Cont..) - Rithin</a:t>
            </a:r>
          </a:p>
        </p:txBody>
      </p:sp>
      <p:sp>
        <p:nvSpPr>
          <p:cNvPr id="244" name="Shape 244"/>
          <p:cNvSpPr txBox="1"/>
          <p:nvPr>
            <p:ph idx="1" type="body"/>
          </p:nvPr>
        </p:nvSpPr>
        <p:spPr>
          <a:xfrm>
            <a:off x="311700" y="1225225"/>
            <a:ext cx="8520600" cy="3354000"/>
          </a:xfrm>
          <a:prstGeom prst="rect">
            <a:avLst/>
          </a:prstGeom>
        </p:spPr>
        <p:txBody>
          <a:bodyPr anchorCtr="0" anchor="t" bIns="91425" lIns="91425" rIns="91425" tIns="91425">
            <a:noAutofit/>
          </a:bodyPr>
          <a:lstStyle/>
          <a:p>
            <a:pPr indent="-228600" lvl="0" marL="457200" rtl="0">
              <a:spcBef>
                <a:spcPts val="0"/>
              </a:spcBef>
            </a:pPr>
            <a:r>
              <a:rPr lang="en"/>
              <a:t>Polycarb</a:t>
            </a:r>
          </a:p>
          <a:p>
            <a:pPr indent="-228600" lvl="1" marL="914400" rtl="0">
              <a:spcBef>
                <a:spcPts val="0"/>
              </a:spcBef>
            </a:pPr>
            <a:r>
              <a:rPr lang="en"/>
              <a:t>Plastic in varying thicknesses</a:t>
            </a:r>
          </a:p>
          <a:p>
            <a:pPr indent="-228600" lvl="1" marL="914400" rtl="0">
              <a:spcBef>
                <a:spcPts val="0"/>
              </a:spcBef>
            </a:pPr>
            <a:r>
              <a:rPr lang="en"/>
              <a:t>Easy to bend and maintains rigidity</a:t>
            </a:r>
          </a:p>
          <a:p>
            <a:pPr indent="-228600" lvl="0" marL="457200" rtl="0">
              <a:spcBef>
                <a:spcPts val="0"/>
              </a:spcBef>
            </a:pPr>
            <a:r>
              <a:rPr lang="en"/>
              <a:t>Polycord</a:t>
            </a:r>
          </a:p>
          <a:p>
            <a:pPr indent="-228600" lvl="1" marL="914400" rtl="0">
              <a:spcBef>
                <a:spcPts val="0"/>
              </a:spcBef>
            </a:pPr>
            <a:r>
              <a:rPr lang="en"/>
              <a:t>Plastic wire</a:t>
            </a:r>
          </a:p>
          <a:p>
            <a:pPr indent="-228600" lvl="1" marL="914400" rtl="0">
              <a:spcBef>
                <a:spcPts val="0"/>
              </a:spcBef>
            </a:pPr>
            <a:r>
              <a:rPr lang="en"/>
              <a:t>Can used for driving intakes and pulleys</a:t>
            </a:r>
          </a:p>
          <a:p>
            <a:pPr indent="-228600" lvl="0" marL="457200" rtl="0">
              <a:spcBef>
                <a:spcPts val="0"/>
              </a:spcBef>
            </a:pPr>
            <a:r>
              <a:rPr lang="en"/>
              <a:t>Delrin </a:t>
            </a:r>
          </a:p>
          <a:p>
            <a:pPr indent="-228600" lvl="1" marL="914400" rtl="0">
              <a:spcBef>
                <a:spcPts val="0"/>
              </a:spcBef>
            </a:pPr>
            <a:r>
              <a:rPr lang="en"/>
              <a:t>Hard Plastic</a:t>
            </a:r>
          </a:p>
          <a:p>
            <a:pPr indent="-228600" lvl="1" marL="914400">
              <a:spcBef>
                <a:spcPts val="0"/>
              </a:spcBef>
            </a:pPr>
            <a:r>
              <a:rPr lang="en"/>
              <a:t>Used for wheel blocks, sliders and chain tensioners</a:t>
            </a:r>
          </a:p>
        </p:txBody>
      </p:sp>
      <p:pic>
        <p:nvPicPr>
          <p:cNvPr id="245" name="Shape 245"/>
          <p:cNvPicPr preferRelativeResize="0"/>
          <p:nvPr/>
        </p:nvPicPr>
        <p:blipFill>
          <a:blip r:embed="rId3">
            <a:alphaModFix/>
          </a:blip>
          <a:stretch>
            <a:fillRect/>
          </a:stretch>
        </p:blipFill>
        <p:spPr>
          <a:xfrm>
            <a:off x="5992950" y="0"/>
            <a:ext cx="3151049" cy="2371725"/>
          </a:xfrm>
          <a:prstGeom prst="rect">
            <a:avLst/>
          </a:prstGeom>
          <a:noFill/>
          <a:ln>
            <a:noFill/>
          </a:ln>
        </p:spPr>
      </p:pic>
      <p:pic>
        <p:nvPicPr>
          <p:cNvPr id="246" name="Shape 246"/>
          <p:cNvPicPr preferRelativeResize="0"/>
          <p:nvPr/>
        </p:nvPicPr>
        <p:blipFill>
          <a:blip r:embed="rId4">
            <a:alphaModFix/>
          </a:blip>
          <a:stretch>
            <a:fillRect/>
          </a:stretch>
        </p:blipFill>
        <p:spPr>
          <a:xfrm>
            <a:off x="5678298" y="2514900"/>
            <a:ext cx="3465700" cy="25684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50" name="Shape 250"/>
        <p:cNvGrpSpPr/>
        <p:nvPr/>
      </p:nvGrpSpPr>
      <p:grpSpPr>
        <a:xfrm>
          <a:off x="0" y="0"/>
          <a:ext cx="0" cy="0"/>
          <a:chOff x="0" y="0"/>
          <a:chExt cx="0" cy="0"/>
        </a:xfrm>
      </p:grpSpPr>
      <p:sp>
        <p:nvSpPr>
          <p:cNvPr id="251" name="Shape 251"/>
          <p:cNvSpPr txBox="1"/>
          <p:nvPr>
            <p:ph type="title"/>
          </p:nvPr>
        </p:nvSpPr>
        <p:spPr>
          <a:xfrm>
            <a:off x="311700" y="130675"/>
            <a:ext cx="8520600" cy="572700"/>
          </a:xfrm>
          <a:prstGeom prst="rect">
            <a:avLst/>
          </a:prstGeom>
        </p:spPr>
        <p:txBody>
          <a:bodyPr anchorCtr="0" anchor="b" bIns="91425" lIns="91425" rIns="91425" tIns="91425">
            <a:noAutofit/>
          </a:bodyPr>
          <a:lstStyle/>
          <a:p>
            <a:pPr lvl="0">
              <a:spcBef>
                <a:spcPts val="0"/>
              </a:spcBef>
              <a:buNone/>
            </a:pPr>
            <a:r>
              <a:rPr lang="en"/>
              <a:t>Prototyping Process - Rithin</a:t>
            </a:r>
          </a:p>
        </p:txBody>
      </p:sp>
      <p:sp>
        <p:nvSpPr>
          <p:cNvPr id="252" name="Shape 252"/>
          <p:cNvSpPr txBox="1"/>
          <p:nvPr>
            <p:ph idx="1" type="body"/>
          </p:nvPr>
        </p:nvSpPr>
        <p:spPr>
          <a:xfrm>
            <a:off x="284925" y="784600"/>
            <a:ext cx="6463800" cy="4245300"/>
          </a:xfrm>
          <a:prstGeom prst="rect">
            <a:avLst/>
          </a:prstGeom>
        </p:spPr>
        <p:txBody>
          <a:bodyPr anchorCtr="0" anchor="t" bIns="91425" lIns="91425" rIns="91425" tIns="91425">
            <a:noAutofit/>
          </a:bodyPr>
          <a:lstStyle/>
          <a:p>
            <a:pPr indent="-228600" lvl="0" marL="457200">
              <a:spcBef>
                <a:spcPts val="0"/>
              </a:spcBef>
              <a:spcAft>
                <a:spcPts val="0"/>
              </a:spcAft>
              <a:buClr>
                <a:srgbClr val="B7B7B7"/>
              </a:buClr>
              <a:buChar char="●"/>
            </a:pPr>
            <a:r>
              <a:rPr lang="en">
                <a:solidFill>
                  <a:srgbClr val="B7B7B7"/>
                </a:solidFill>
              </a:rPr>
              <a:t>CAD drawings</a:t>
            </a:r>
          </a:p>
          <a:p>
            <a:pPr indent="-228600" lvl="1" marL="914400">
              <a:spcBef>
                <a:spcPts val="0"/>
              </a:spcBef>
              <a:spcAft>
                <a:spcPts val="0"/>
              </a:spcAft>
              <a:buClr>
                <a:srgbClr val="B7B7B7"/>
              </a:buClr>
              <a:buChar char="○"/>
            </a:pPr>
            <a:r>
              <a:rPr lang="en">
                <a:solidFill>
                  <a:srgbClr val="B7B7B7"/>
                </a:solidFill>
              </a:rPr>
              <a:t>Navigate assembly, find part, make drawing, fabricate</a:t>
            </a:r>
          </a:p>
          <a:p>
            <a:pPr indent="-228600" lvl="0" marL="457200">
              <a:spcBef>
                <a:spcPts val="0"/>
              </a:spcBef>
              <a:spcAft>
                <a:spcPts val="0"/>
              </a:spcAft>
              <a:buClr>
                <a:srgbClr val="B7B7B7"/>
              </a:buClr>
              <a:buChar char="●"/>
            </a:pPr>
            <a:r>
              <a:rPr lang="en">
                <a:solidFill>
                  <a:srgbClr val="B7B7B7"/>
                </a:solidFill>
              </a:rPr>
              <a:t>Technical Drawings</a:t>
            </a:r>
          </a:p>
          <a:p>
            <a:pPr indent="-228600" lvl="1" marL="914400">
              <a:spcBef>
                <a:spcPts val="0"/>
              </a:spcBef>
              <a:spcAft>
                <a:spcPts val="0"/>
              </a:spcAft>
              <a:buClr>
                <a:srgbClr val="B7B7B7"/>
              </a:buClr>
              <a:buChar char="○"/>
            </a:pPr>
            <a:r>
              <a:rPr lang="en">
                <a:solidFill>
                  <a:srgbClr val="B7B7B7"/>
                </a:solidFill>
              </a:rPr>
              <a:t>Always make a technical drawing of prior to fabrication.</a:t>
            </a:r>
          </a:p>
          <a:p>
            <a:pPr indent="-228600" lvl="0" marL="457200" rtl="0">
              <a:spcBef>
                <a:spcPts val="0"/>
              </a:spcBef>
              <a:spcAft>
                <a:spcPts val="0"/>
              </a:spcAft>
              <a:buClr>
                <a:srgbClr val="B7B7B7"/>
              </a:buClr>
              <a:buChar char="●"/>
            </a:pPr>
            <a:r>
              <a:rPr lang="en">
                <a:solidFill>
                  <a:srgbClr val="B7B7B7"/>
                </a:solidFill>
              </a:rPr>
              <a:t>Assembly and fabrication</a:t>
            </a:r>
          </a:p>
          <a:p>
            <a:pPr indent="-228600" lvl="1" marL="914400" rtl="0">
              <a:spcBef>
                <a:spcPts val="0"/>
              </a:spcBef>
              <a:spcAft>
                <a:spcPts val="0"/>
              </a:spcAft>
              <a:buClr>
                <a:srgbClr val="B7B7B7"/>
              </a:buClr>
              <a:buChar char="○"/>
            </a:pPr>
            <a:r>
              <a:rPr lang="en">
                <a:solidFill>
                  <a:srgbClr val="B7B7B7"/>
                </a:solidFill>
              </a:rPr>
              <a:t>Follow directions, either from a veteran or documented manual</a:t>
            </a:r>
          </a:p>
          <a:p>
            <a:pPr indent="-228600" lvl="1" marL="914400" rtl="0">
              <a:spcBef>
                <a:spcPts val="0"/>
              </a:spcBef>
              <a:spcAft>
                <a:spcPts val="0"/>
              </a:spcAft>
              <a:buClr>
                <a:srgbClr val="B7B7B7"/>
              </a:buClr>
              <a:buChar char="○"/>
            </a:pPr>
            <a:r>
              <a:rPr lang="en">
                <a:solidFill>
                  <a:srgbClr val="B7B7B7"/>
                </a:solidFill>
              </a:rPr>
              <a:t>Keep parts organized and if work is suspended, make sure parts are put in a place to be found</a:t>
            </a:r>
          </a:p>
          <a:p>
            <a:pPr indent="-228600" lvl="1" marL="914400" rtl="0">
              <a:spcBef>
                <a:spcPts val="0"/>
              </a:spcBef>
              <a:spcAft>
                <a:spcPts val="0"/>
              </a:spcAft>
              <a:buClr>
                <a:srgbClr val="B7B7B7"/>
              </a:buClr>
              <a:buChar char="○"/>
            </a:pPr>
            <a:r>
              <a:rPr lang="en">
                <a:solidFill>
                  <a:srgbClr val="B7B7B7"/>
                </a:solidFill>
              </a:rPr>
              <a:t>For fabrication use tape/sharpie to label each part according to part number or function</a:t>
            </a:r>
          </a:p>
          <a:p>
            <a:pPr indent="-228600" lvl="1" marL="914400" rtl="0">
              <a:spcBef>
                <a:spcPts val="0"/>
              </a:spcBef>
              <a:spcAft>
                <a:spcPts val="0"/>
              </a:spcAft>
              <a:buClr>
                <a:srgbClr val="B7B7B7"/>
              </a:buClr>
              <a:buChar char="○"/>
            </a:pPr>
            <a:r>
              <a:rPr lang="en">
                <a:solidFill>
                  <a:srgbClr val="B7B7B7"/>
                </a:solidFill>
              </a:rPr>
              <a:t>Ask Questions</a:t>
            </a:r>
          </a:p>
          <a:p>
            <a:pPr indent="-228600" lvl="0" marL="457200" rtl="0">
              <a:spcBef>
                <a:spcPts val="0"/>
              </a:spcBef>
              <a:spcAft>
                <a:spcPts val="0"/>
              </a:spcAft>
              <a:buClr>
                <a:srgbClr val="B7B7B7"/>
              </a:buClr>
              <a:buChar char="●"/>
            </a:pPr>
            <a:r>
              <a:rPr lang="en">
                <a:solidFill>
                  <a:srgbClr val="B7B7B7"/>
                </a:solidFill>
              </a:rPr>
              <a:t>Misc.</a:t>
            </a:r>
          </a:p>
          <a:p>
            <a:pPr indent="-228600" lvl="1" marL="914400" rtl="0">
              <a:spcBef>
                <a:spcPts val="0"/>
              </a:spcBef>
              <a:spcAft>
                <a:spcPts val="0"/>
              </a:spcAft>
              <a:buClr>
                <a:srgbClr val="B7B7B7"/>
              </a:buClr>
              <a:buChar char="○"/>
            </a:pPr>
            <a:r>
              <a:rPr lang="en">
                <a:solidFill>
                  <a:srgbClr val="B7B7B7"/>
                </a:solidFill>
              </a:rPr>
              <a:t>Criss Cross Tightening</a:t>
            </a:r>
          </a:p>
          <a:p>
            <a:pPr indent="-228600" lvl="1" marL="914400" rtl="0">
              <a:spcBef>
                <a:spcPts val="0"/>
              </a:spcBef>
              <a:spcAft>
                <a:spcPts val="0"/>
              </a:spcAft>
              <a:buClr>
                <a:srgbClr val="B7B7B7"/>
              </a:buClr>
              <a:buChar char="○"/>
            </a:pPr>
            <a:r>
              <a:rPr lang="en">
                <a:solidFill>
                  <a:srgbClr val="B7B7B7"/>
                </a:solidFill>
              </a:rPr>
              <a:t>Use spacers to prevent walls from collapsing</a:t>
            </a:r>
          </a:p>
          <a:p>
            <a:pPr indent="-228600" lvl="1" marL="914400">
              <a:spcBef>
                <a:spcPts val="0"/>
              </a:spcBef>
              <a:spcAft>
                <a:spcPts val="0"/>
              </a:spcAft>
              <a:buClr>
                <a:srgbClr val="B7B7B7"/>
              </a:buClr>
              <a:buChar char="○"/>
            </a:pPr>
            <a:r>
              <a:rPr lang="en">
                <a:solidFill>
                  <a:srgbClr val="B7B7B7"/>
                </a:solidFill>
              </a:rPr>
              <a:t>If a screw is stripping stop and change bit or allen key</a:t>
            </a: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56" name="Shape 256"/>
        <p:cNvGrpSpPr/>
        <p:nvPr/>
      </p:nvGrpSpPr>
      <p:grpSpPr>
        <a:xfrm>
          <a:off x="0" y="0"/>
          <a:ext cx="0" cy="0"/>
          <a:chOff x="0" y="0"/>
          <a:chExt cx="0" cy="0"/>
        </a:xfrm>
      </p:grpSpPr>
      <p:graphicFrame>
        <p:nvGraphicFramePr>
          <p:cNvPr id="257" name="Shape 257"/>
          <p:cNvGraphicFramePr/>
          <p:nvPr/>
        </p:nvGraphicFramePr>
        <p:xfrm>
          <a:off x="485600" y="729362"/>
          <a:ext cx="3000000" cy="3000000"/>
        </p:xfrm>
        <a:graphic>
          <a:graphicData uri="http://schemas.openxmlformats.org/drawingml/2006/table">
            <a:tbl>
              <a:tblPr>
                <a:noFill/>
                <a:tableStyleId>{B79F9549-C279-4C60-8F6A-C37CC0278166}</a:tableStyleId>
              </a:tblPr>
              <a:tblGrid>
                <a:gridCol w="3945575"/>
                <a:gridCol w="3945575"/>
              </a:tblGrid>
              <a:tr h="1124575">
                <a:tc>
                  <a:txBody>
                    <a:bodyPr>
                      <a:noAutofit/>
                    </a:bodyPr>
                    <a:lstStyle/>
                    <a:p>
                      <a:pPr lvl="0">
                        <a:spcBef>
                          <a:spcPts val="0"/>
                        </a:spcBef>
                        <a:buNone/>
                      </a:pPr>
                      <a:r>
                        <a:t/>
                      </a:r>
                      <a:endParaRPr/>
                    </a:p>
                  </a:txBody>
                  <a:tcPr marT="91425" marB="91425" marR="91425" marL="91425"/>
                </a:tc>
                <a:tc>
                  <a:txBody>
                    <a:bodyPr>
                      <a:noAutofit/>
                    </a:bodyPr>
                    <a:lstStyle/>
                    <a:p>
                      <a:pPr lvl="0">
                        <a:spcBef>
                          <a:spcPts val="0"/>
                        </a:spcBef>
                        <a:buNone/>
                      </a:pPr>
                      <a:r>
                        <a:t/>
                      </a:r>
                      <a:endParaRPr/>
                    </a:p>
                  </a:txBody>
                  <a:tcPr marT="91425" marB="91425" marR="91425" marL="91425"/>
                </a:tc>
              </a:tr>
              <a:tr h="1124575">
                <a:tc>
                  <a:txBody>
                    <a:bodyPr>
                      <a:noAutofit/>
                    </a:bodyPr>
                    <a:lstStyle/>
                    <a:p>
                      <a:pPr lvl="0">
                        <a:spcBef>
                          <a:spcPts val="0"/>
                        </a:spcBef>
                        <a:buNone/>
                      </a:pPr>
                      <a:r>
                        <a:t/>
                      </a:r>
                      <a:endParaRPr/>
                    </a:p>
                  </a:txBody>
                  <a:tcPr marT="91425" marB="91425" marR="91425" marL="91425"/>
                </a:tc>
                <a:tc>
                  <a:txBody>
                    <a:bodyPr>
                      <a:noAutofit/>
                    </a:bodyPr>
                    <a:lstStyle/>
                    <a:p>
                      <a:pPr lvl="0">
                        <a:spcBef>
                          <a:spcPts val="0"/>
                        </a:spcBef>
                        <a:buNone/>
                      </a:pPr>
                      <a:r>
                        <a:t/>
                      </a:r>
                      <a:endParaRPr/>
                    </a:p>
                  </a:txBody>
                  <a:tcPr marT="91425" marB="91425" marR="91425" marL="91425"/>
                </a:tc>
              </a:tr>
              <a:tr h="1124575">
                <a:tc>
                  <a:txBody>
                    <a:bodyPr>
                      <a:noAutofit/>
                    </a:bodyPr>
                    <a:lstStyle/>
                    <a:p>
                      <a:pPr lvl="0">
                        <a:spcBef>
                          <a:spcPts val="0"/>
                        </a:spcBef>
                        <a:buNone/>
                      </a:pPr>
                      <a:r>
                        <a:t/>
                      </a:r>
                      <a:endParaRPr/>
                    </a:p>
                  </a:txBody>
                  <a:tcPr marT="91425" marB="91425" marR="91425" marL="91425"/>
                </a:tc>
                <a:tc>
                  <a:txBody>
                    <a:bodyPr>
                      <a:noAutofit/>
                    </a:bodyPr>
                    <a:lstStyle/>
                    <a:p>
                      <a:pPr lvl="0" rtl="0" algn="just">
                        <a:spcBef>
                          <a:spcPts val="0"/>
                        </a:spcBef>
                        <a:buNone/>
                      </a:pPr>
                      <a:r>
                        <a:rPr lang="en" sz="1200">
                          <a:solidFill>
                            <a:srgbClr val="B7B7B7"/>
                          </a:solidFill>
                          <a:latin typeface="Average"/>
                          <a:ea typeface="Average"/>
                          <a:cs typeface="Average"/>
                          <a:sym typeface="Average"/>
                        </a:rPr>
                        <a:t>VersaPlanetary Gearbox</a:t>
                      </a:r>
                    </a:p>
                    <a:p>
                      <a:pPr indent="-285750" lvl="0" marL="457200" rtl="0">
                        <a:lnSpc>
                          <a:spcPct val="150000"/>
                        </a:lnSpc>
                        <a:spcBef>
                          <a:spcPts val="0"/>
                        </a:spcBef>
                        <a:buClr>
                          <a:srgbClr val="B7B7B7"/>
                        </a:buClr>
                        <a:buSzPct val="100000"/>
                      </a:pPr>
                      <a:r>
                        <a:rPr lang="en" sz="900">
                          <a:solidFill>
                            <a:srgbClr val="B7B7B7"/>
                          </a:solidFill>
                        </a:rPr>
                        <a:t>Six different planetary stages provide dozens of gearing options from 3:1 to 100:1</a:t>
                      </a:r>
                    </a:p>
                    <a:p>
                      <a:pPr indent="-285750" lvl="0" marL="457200" rtl="0">
                        <a:lnSpc>
                          <a:spcPct val="150000"/>
                        </a:lnSpc>
                        <a:spcBef>
                          <a:spcPts val="0"/>
                        </a:spcBef>
                        <a:buClr>
                          <a:srgbClr val="B7B7B7"/>
                        </a:buClr>
                        <a:buSzPct val="100000"/>
                      </a:pPr>
                      <a:r>
                        <a:rPr lang="en" sz="900">
                          <a:solidFill>
                            <a:srgbClr val="B7B7B7"/>
                          </a:solidFill>
                        </a:rPr>
                        <a:t>Adapts  to any FRC spec motor</a:t>
                      </a:r>
                    </a:p>
                    <a:p>
                      <a:pPr lvl="0" rtl="0" algn="just">
                        <a:spcBef>
                          <a:spcPts val="0"/>
                        </a:spcBef>
                        <a:buNone/>
                      </a:pPr>
                      <a:r>
                        <a:t/>
                      </a:r>
                      <a:endParaRPr sz="1200">
                        <a:solidFill>
                          <a:srgbClr val="B7B7B7"/>
                        </a:solidFill>
                        <a:latin typeface="Average"/>
                        <a:ea typeface="Average"/>
                        <a:cs typeface="Average"/>
                        <a:sym typeface="Average"/>
                      </a:endParaRPr>
                    </a:p>
                    <a:p>
                      <a:pPr lvl="0" rtl="0" algn="just">
                        <a:spcBef>
                          <a:spcPts val="0"/>
                        </a:spcBef>
                        <a:buNone/>
                      </a:pPr>
                      <a:r>
                        <a:rPr lang="en" sz="1200">
                          <a:solidFill>
                            <a:srgbClr val="B7B7B7"/>
                          </a:solidFill>
                          <a:latin typeface="Average"/>
                          <a:ea typeface="Average"/>
                          <a:cs typeface="Average"/>
                          <a:sym typeface="Average"/>
                        </a:rPr>
                        <a:t> </a:t>
                      </a:r>
                    </a:p>
                    <a:p>
                      <a:pPr lvl="0" rtl="0">
                        <a:lnSpc>
                          <a:spcPct val="150000"/>
                        </a:lnSpc>
                        <a:spcBef>
                          <a:spcPts val="0"/>
                        </a:spcBef>
                        <a:buNone/>
                      </a:pPr>
                      <a:r>
                        <a:t/>
                      </a:r>
                      <a:endParaRPr sz="900">
                        <a:solidFill>
                          <a:srgbClr val="818487"/>
                        </a:solidFill>
                        <a:highlight>
                          <a:srgbClr val="FFFFFF"/>
                        </a:highlight>
                      </a:endParaRPr>
                    </a:p>
                    <a:p>
                      <a:pPr lvl="0">
                        <a:spcBef>
                          <a:spcPts val="0"/>
                        </a:spcBef>
                        <a:buNone/>
                      </a:pPr>
                      <a:r>
                        <a:t/>
                      </a:r>
                      <a:endParaRPr sz="1000"/>
                    </a:p>
                  </a:txBody>
                  <a:tcPr marT="91425" marB="91425" marR="91425" marL="91425"/>
                </a:tc>
              </a:tr>
            </a:tbl>
          </a:graphicData>
        </a:graphic>
      </p:graphicFrame>
      <p:sp>
        <p:nvSpPr>
          <p:cNvPr id="258" name="Shape 258"/>
          <p:cNvSpPr txBox="1"/>
          <p:nvPr>
            <p:ph type="title"/>
          </p:nvPr>
        </p:nvSpPr>
        <p:spPr>
          <a:xfrm>
            <a:off x="278250" y="0"/>
            <a:ext cx="8520600" cy="572700"/>
          </a:xfrm>
          <a:prstGeom prst="rect">
            <a:avLst/>
          </a:prstGeom>
        </p:spPr>
        <p:txBody>
          <a:bodyPr anchorCtr="0" anchor="b" bIns="91425" lIns="91425" rIns="91425" tIns="91425">
            <a:noAutofit/>
          </a:bodyPr>
          <a:lstStyle/>
          <a:p>
            <a:pPr lvl="0" rtl="0">
              <a:spcBef>
                <a:spcPts val="0"/>
              </a:spcBef>
              <a:buNone/>
            </a:pPr>
            <a:r>
              <a:rPr lang="en"/>
              <a:t>Basic Mechanical Ideas (Cont..) - Rithin</a:t>
            </a:r>
          </a:p>
        </p:txBody>
      </p:sp>
      <p:sp>
        <p:nvSpPr>
          <p:cNvPr id="259" name="Shape 259"/>
          <p:cNvSpPr txBox="1"/>
          <p:nvPr/>
        </p:nvSpPr>
        <p:spPr>
          <a:xfrm>
            <a:off x="1993175" y="1896475"/>
            <a:ext cx="2207100" cy="682200"/>
          </a:xfrm>
          <a:prstGeom prst="rect">
            <a:avLst/>
          </a:prstGeom>
          <a:noFill/>
          <a:ln>
            <a:noFill/>
          </a:ln>
        </p:spPr>
        <p:txBody>
          <a:bodyPr anchorCtr="0" anchor="t" bIns="91425" lIns="91425" rIns="91425" tIns="91425">
            <a:noAutofit/>
          </a:bodyPr>
          <a:lstStyle/>
          <a:p>
            <a:pPr lvl="0" rtl="0" algn="just">
              <a:spcBef>
                <a:spcPts val="0"/>
              </a:spcBef>
              <a:buNone/>
            </a:pPr>
            <a:r>
              <a:rPr lang="en" sz="1200">
                <a:solidFill>
                  <a:srgbClr val="B7B7B7"/>
                </a:solidFill>
                <a:latin typeface="Average"/>
                <a:ea typeface="Average"/>
                <a:cs typeface="Average"/>
                <a:sym typeface="Average"/>
              </a:rPr>
              <a:t>RS-775 pro</a:t>
            </a:r>
          </a:p>
          <a:p>
            <a:pPr lvl="0" rtl="0" algn="just">
              <a:spcBef>
                <a:spcPts val="0"/>
              </a:spcBef>
              <a:buNone/>
            </a:pPr>
            <a:r>
              <a:t/>
            </a:r>
            <a:endParaRPr sz="1200">
              <a:solidFill>
                <a:srgbClr val="B7B7B7"/>
              </a:solidFill>
              <a:latin typeface="Average"/>
              <a:ea typeface="Average"/>
              <a:cs typeface="Average"/>
              <a:sym typeface="Average"/>
            </a:endParaRPr>
          </a:p>
          <a:p>
            <a:pPr lvl="0" rtl="0" algn="just">
              <a:spcBef>
                <a:spcPts val="0"/>
              </a:spcBef>
              <a:buNone/>
            </a:pPr>
            <a:r>
              <a:rPr lang="en" sz="900">
                <a:solidFill>
                  <a:srgbClr val="B7B7B7"/>
                </a:solidFill>
                <a:latin typeface="Average"/>
                <a:ea typeface="Average"/>
                <a:cs typeface="Average"/>
                <a:sym typeface="Average"/>
              </a:rPr>
              <a:t>Power of a CIM in a smaller Package</a:t>
            </a:r>
          </a:p>
          <a:p>
            <a:pPr lvl="0" rtl="0" algn="just">
              <a:spcBef>
                <a:spcPts val="0"/>
              </a:spcBef>
              <a:buNone/>
            </a:pPr>
            <a:r>
              <a:rPr lang="en" sz="900">
                <a:solidFill>
                  <a:srgbClr val="B7B7B7"/>
                </a:solidFill>
                <a:latin typeface="Average"/>
                <a:ea typeface="Average"/>
                <a:cs typeface="Average"/>
                <a:sym typeface="Average"/>
              </a:rPr>
              <a:t>Air Cooled</a:t>
            </a:r>
          </a:p>
          <a:p>
            <a:pPr lvl="0" rtl="0" algn="just">
              <a:spcBef>
                <a:spcPts val="0"/>
              </a:spcBef>
              <a:buNone/>
            </a:pPr>
            <a:r>
              <a:rPr lang="en" sz="900">
                <a:solidFill>
                  <a:srgbClr val="B7B7B7"/>
                </a:solidFill>
                <a:latin typeface="Average"/>
                <a:ea typeface="Average"/>
                <a:cs typeface="Average"/>
                <a:sym typeface="Average"/>
              </a:rPr>
              <a:t>Used for intakes, shooter wheels</a:t>
            </a:r>
          </a:p>
          <a:p>
            <a:pPr lvl="0" rtl="0" algn="just">
              <a:spcBef>
                <a:spcPts val="0"/>
              </a:spcBef>
              <a:buNone/>
            </a:pPr>
            <a:r>
              <a:rPr lang="en" sz="900">
                <a:solidFill>
                  <a:srgbClr val="B7B7B7"/>
                </a:solidFill>
                <a:latin typeface="Average"/>
                <a:ea typeface="Average"/>
                <a:cs typeface="Average"/>
                <a:sym typeface="Average"/>
              </a:rPr>
              <a:t>Stall current is lower than a CIM</a:t>
            </a:r>
          </a:p>
        </p:txBody>
      </p:sp>
      <p:pic>
        <p:nvPicPr>
          <p:cNvPr id="260" name="Shape 260"/>
          <p:cNvPicPr preferRelativeResize="0"/>
          <p:nvPr/>
        </p:nvPicPr>
        <p:blipFill>
          <a:blip r:embed="rId3">
            <a:alphaModFix/>
          </a:blip>
          <a:stretch>
            <a:fillRect/>
          </a:stretch>
        </p:blipFill>
        <p:spPr>
          <a:xfrm>
            <a:off x="514375" y="1991487"/>
            <a:ext cx="1411899" cy="849450"/>
          </a:xfrm>
          <a:prstGeom prst="rect">
            <a:avLst/>
          </a:prstGeom>
          <a:noFill/>
          <a:ln>
            <a:noFill/>
          </a:ln>
        </p:spPr>
      </p:pic>
      <p:pic>
        <p:nvPicPr>
          <p:cNvPr id="261" name="Shape 261"/>
          <p:cNvPicPr preferRelativeResize="0"/>
          <p:nvPr/>
        </p:nvPicPr>
        <p:blipFill>
          <a:blip r:embed="rId4">
            <a:alphaModFix/>
          </a:blip>
          <a:stretch>
            <a:fillRect/>
          </a:stretch>
        </p:blipFill>
        <p:spPr>
          <a:xfrm>
            <a:off x="541140" y="886773"/>
            <a:ext cx="1299658" cy="849449"/>
          </a:xfrm>
          <a:prstGeom prst="rect">
            <a:avLst/>
          </a:prstGeom>
          <a:noFill/>
          <a:ln>
            <a:noFill/>
          </a:ln>
        </p:spPr>
      </p:pic>
      <p:sp>
        <p:nvSpPr>
          <p:cNvPr id="262" name="Shape 262"/>
          <p:cNvSpPr txBox="1"/>
          <p:nvPr/>
        </p:nvSpPr>
        <p:spPr>
          <a:xfrm>
            <a:off x="1993175" y="843350"/>
            <a:ext cx="2207100" cy="682200"/>
          </a:xfrm>
          <a:prstGeom prst="rect">
            <a:avLst/>
          </a:prstGeom>
          <a:noFill/>
          <a:ln>
            <a:noFill/>
          </a:ln>
        </p:spPr>
        <p:txBody>
          <a:bodyPr anchorCtr="0" anchor="t" bIns="91425" lIns="91425" rIns="91425" tIns="91425">
            <a:noAutofit/>
          </a:bodyPr>
          <a:lstStyle/>
          <a:p>
            <a:pPr lvl="0" rtl="0" algn="just">
              <a:spcBef>
                <a:spcPts val="0"/>
              </a:spcBef>
              <a:buNone/>
            </a:pPr>
            <a:r>
              <a:rPr lang="en" sz="1200">
                <a:solidFill>
                  <a:srgbClr val="B7B7B7"/>
                </a:solidFill>
                <a:latin typeface="Average"/>
                <a:ea typeface="Average"/>
                <a:cs typeface="Average"/>
                <a:sym typeface="Average"/>
              </a:rPr>
              <a:t>CIMS/MINI CIMS</a:t>
            </a:r>
          </a:p>
          <a:p>
            <a:pPr lvl="0" rtl="0" algn="just">
              <a:spcBef>
                <a:spcPts val="0"/>
              </a:spcBef>
              <a:buNone/>
            </a:pPr>
            <a:r>
              <a:t/>
            </a:r>
            <a:endParaRPr sz="1200">
              <a:solidFill>
                <a:srgbClr val="B7B7B7"/>
              </a:solidFill>
              <a:latin typeface="Average"/>
              <a:ea typeface="Average"/>
              <a:cs typeface="Average"/>
              <a:sym typeface="Average"/>
            </a:endParaRPr>
          </a:p>
          <a:p>
            <a:pPr lvl="0" rtl="0" algn="just">
              <a:spcBef>
                <a:spcPts val="0"/>
              </a:spcBef>
              <a:buNone/>
            </a:pPr>
            <a:r>
              <a:rPr lang="en" sz="900">
                <a:solidFill>
                  <a:srgbClr val="B7B7B7"/>
                </a:solidFill>
                <a:latin typeface="Average"/>
                <a:ea typeface="Average"/>
                <a:cs typeface="Average"/>
                <a:sym typeface="Average"/>
              </a:rPr>
              <a:t>Used for Drivetrain</a:t>
            </a:r>
          </a:p>
          <a:p>
            <a:pPr lvl="0" rtl="0" algn="just">
              <a:spcBef>
                <a:spcPts val="0"/>
              </a:spcBef>
              <a:buNone/>
            </a:pPr>
            <a:r>
              <a:rPr lang="en" sz="900">
                <a:solidFill>
                  <a:srgbClr val="B7B7B7"/>
                </a:solidFill>
                <a:latin typeface="Average"/>
                <a:ea typeface="Average"/>
                <a:cs typeface="Average"/>
                <a:sym typeface="Average"/>
              </a:rPr>
              <a:t>Highest Stall Current</a:t>
            </a:r>
          </a:p>
        </p:txBody>
      </p:sp>
      <p:pic>
        <p:nvPicPr>
          <p:cNvPr id="263" name="Shape 263"/>
          <p:cNvPicPr preferRelativeResize="0"/>
          <p:nvPr/>
        </p:nvPicPr>
        <p:blipFill>
          <a:blip r:embed="rId5">
            <a:alphaModFix/>
          </a:blip>
          <a:stretch>
            <a:fillRect/>
          </a:stretch>
        </p:blipFill>
        <p:spPr>
          <a:xfrm>
            <a:off x="662750" y="3123000"/>
            <a:ext cx="1115156" cy="849450"/>
          </a:xfrm>
          <a:prstGeom prst="rect">
            <a:avLst/>
          </a:prstGeom>
          <a:noFill/>
          <a:ln>
            <a:noFill/>
          </a:ln>
        </p:spPr>
      </p:pic>
      <p:sp>
        <p:nvSpPr>
          <p:cNvPr id="264" name="Shape 264"/>
          <p:cNvSpPr txBox="1"/>
          <p:nvPr/>
        </p:nvSpPr>
        <p:spPr>
          <a:xfrm>
            <a:off x="1993175" y="3092925"/>
            <a:ext cx="2207100" cy="682200"/>
          </a:xfrm>
          <a:prstGeom prst="rect">
            <a:avLst/>
          </a:prstGeom>
          <a:noFill/>
          <a:ln>
            <a:noFill/>
          </a:ln>
        </p:spPr>
        <p:txBody>
          <a:bodyPr anchorCtr="0" anchor="t" bIns="91425" lIns="91425" rIns="91425" tIns="91425">
            <a:noAutofit/>
          </a:bodyPr>
          <a:lstStyle/>
          <a:p>
            <a:pPr lvl="0" rtl="0" algn="just">
              <a:spcBef>
                <a:spcPts val="0"/>
              </a:spcBef>
              <a:buNone/>
            </a:pPr>
            <a:r>
              <a:rPr lang="en" sz="1200">
                <a:solidFill>
                  <a:srgbClr val="B7B7B7"/>
                </a:solidFill>
                <a:latin typeface="Average"/>
                <a:ea typeface="Average"/>
                <a:cs typeface="Average"/>
                <a:sym typeface="Average"/>
              </a:rPr>
              <a:t>BAG </a:t>
            </a:r>
          </a:p>
          <a:p>
            <a:pPr lvl="0" rtl="0" algn="just">
              <a:spcBef>
                <a:spcPts val="0"/>
              </a:spcBef>
              <a:buNone/>
            </a:pPr>
            <a:r>
              <a:t/>
            </a:r>
            <a:endParaRPr sz="1200">
              <a:solidFill>
                <a:srgbClr val="B7B7B7"/>
              </a:solidFill>
              <a:latin typeface="Average"/>
              <a:ea typeface="Average"/>
              <a:cs typeface="Average"/>
              <a:sym typeface="Average"/>
            </a:endParaRPr>
          </a:p>
          <a:p>
            <a:pPr lvl="0" rtl="0" algn="just">
              <a:spcBef>
                <a:spcPts val="0"/>
              </a:spcBef>
              <a:buNone/>
            </a:pPr>
            <a:r>
              <a:rPr lang="en" sz="900">
                <a:solidFill>
                  <a:srgbClr val="B7B7B7"/>
                </a:solidFill>
                <a:latin typeface="Average"/>
                <a:ea typeface="Average"/>
                <a:cs typeface="Average"/>
                <a:sym typeface="Average"/>
              </a:rPr>
              <a:t>Medium power applications</a:t>
            </a:r>
          </a:p>
          <a:p>
            <a:pPr lvl="0" rtl="0" algn="just">
              <a:spcBef>
                <a:spcPts val="0"/>
              </a:spcBef>
              <a:buNone/>
            </a:pPr>
            <a:r>
              <a:rPr lang="en" sz="900">
                <a:solidFill>
                  <a:srgbClr val="B7B7B7"/>
                </a:solidFill>
                <a:latin typeface="Average"/>
                <a:ea typeface="Average"/>
                <a:cs typeface="Average"/>
                <a:sym typeface="Average"/>
              </a:rPr>
              <a:t>Stall Current is higher than RS775pro, but less than a CIM</a:t>
            </a:r>
          </a:p>
        </p:txBody>
      </p:sp>
      <p:pic>
        <p:nvPicPr>
          <p:cNvPr id="265" name="Shape 265"/>
          <p:cNvPicPr preferRelativeResize="0"/>
          <p:nvPr/>
        </p:nvPicPr>
        <p:blipFill>
          <a:blip r:embed="rId6">
            <a:alphaModFix/>
          </a:blip>
          <a:stretch>
            <a:fillRect/>
          </a:stretch>
        </p:blipFill>
        <p:spPr>
          <a:xfrm>
            <a:off x="4511939" y="778312"/>
            <a:ext cx="1260285" cy="1066374"/>
          </a:xfrm>
          <a:prstGeom prst="rect">
            <a:avLst/>
          </a:prstGeom>
          <a:noFill/>
          <a:ln>
            <a:noFill/>
          </a:ln>
        </p:spPr>
      </p:pic>
      <p:sp>
        <p:nvSpPr>
          <p:cNvPr id="266" name="Shape 266"/>
          <p:cNvSpPr txBox="1"/>
          <p:nvPr/>
        </p:nvSpPr>
        <p:spPr>
          <a:xfrm>
            <a:off x="5772225" y="773500"/>
            <a:ext cx="2604300" cy="889500"/>
          </a:xfrm>
          <a:prstGeom prst="rect">
            <a:avLst/>
          </a:prstGeom>
          <a:noFill/>
          <a:ln>
            <a:noFill/>
          </a:ln>
        </p:spPr>
        <p:txBody>
          <a:bodyPr anchorCtr="0" anchor="t" bIns="91425" lIns="91425" rIns="91425" tIns="91425">
            <a:noAutofit/>
          </a:bodyPr>
          <a:lstStyle/>
          <a:p>
            <a:pPr lvl="0" rtl="0" algn="just">
              <a:spcBef>
                <a:spcPts val="0"/>
              </a:spcBef>
              <a:buNone/>
            </a:pPr>
            <a:r>
              <a:rPr lang="en" sz="1200">
                <a:solidFill>
                  <a:srgbClr val="B7B7B7"/>
                </a:solidFill>
                <a:latin typeface="Average"/>
                <a:ea typeface="Average"/>
                <a:cs typeface="Average"/>
                <a:sym typeface="Average"/>
              </a:rPr>
              <a:t>WCP-DS</a:t>
            </a:r>
          </a:p>
          <a:p>
            <a:pPr lvl="0" rtl="0" algn="just">
              <a:spcBef>
                <a:spcPts val="0"/>
              </a:spcBef>
              <a:buNone/>
            </a:pPr>
            <a:r>
              <a:t/>
            </a:r>
            <a:endParaRPr sz="1200">
              <a:solidFill>
                <a:srgbClr val="B7B7B7"/>
              </a:solidFill>
              <a:latin typeface="Average"/>
              <a:ea typeface="Average"/>
              <a:cs typeface="Average"/>
              <a:sym typeface="Average"/>
            </a:endParaRPr>
          </a:p>
          <a:p>
            <a:pPr lvl="0" rtl="0">
              <a:lnSpc>
                <a:spcPct val="150000"/>
              </a:lnSpc>
              <a:spcBef>
                <a:spcPts val="0"/>
              </a:spcBef>
              <a:buNone/>
            </a:pPr>
            <a:r>
              <a:rPr lang="en" sz="900">
                <a:solidFill>
                  <a:srgbClr val="B7B7B7"/>
                </a:solidFill>
                <a:latin typeface="Average"/>
                <a:ea typeface="Average"/>
                <a:cs typeface="Average"/>
                <a:sym typeface="Average"/>
              </a:rPr>
              <a:t>Options for two or three CIM-style motor inputs</a:t>
            </a:r>
          </a:p>
          <a:p>
            <a:pPr lvl="0" rtl="0">
              <a:lnSpc>
                <a:spcPct val="150000"/>
              </a:lnSpc>
              <a:spcBef>
                <a:spcPts val="0"/>
              </a:spcBef>
              <a:buNone/>
            </a:pPr>
            <a:r>
              <a:rPr lang="en" sz="900">
                <a:solidFill>
                  <a:srgbClr val="B7B7B7"/>
                </a:solidFill>
                <a:latin typeface="Average"/>
                <a:ea typeface="Average"/>
                <a:cs typeface="Average"/>
                <a:sym typeface="Average"/>
              </a:rPr>
              <a:t>Used for Drivetrain</a:t>
            </a:r>
          </a:p>
          <a:p>
            <a:pPr lvl="0" rtl="0">
              <a:lnSpc>
                <a:spcPct val="150000"/>
              </a:lnSpc>
              <a:spcBef>
                <a:spcPts val="0"/>
              </a:spcBef>
              <a:buNone/>
            </a:pPr>
            <a:r>
              <a:t/>
            </a:r>
            <a:endParaRPr sz="900">
              <a:solidFill>
                <a:srgbClr val="818487"/>
              </a:solidFill>
              <a:highlight>
                <a:srgbClr val="FFFFFF"/>
              </a:highlight>
            </a:endParaRPr>
          </a:p>
          <a:p>
            <a:pPr lvl="0">
              <a:spcBef>
                <a:spcPts val="0"/>
              </a:spcBef>
              <a:buNone/>
            </a:pPr>
            <a:r>
              <a:t/>
            </a:r>
            <a:endParaRPr/>
          </a:p>
        </p:txBody>
      </p:sp>
      <p:pic>
        <p:nvPicPr>
          <p:cNvPr id="267" name="Shape 267"/>
          <p:cNvPicPr preferRelativeResize="0"/>
          <p:nvPr/>
        </p:nvPicPr>
        <p:blipFill>
          <a:blip r:embed="rId7">
            <a:alphaModFix/>
          </a:blip>
          <a:stretch>
            <a:fillRect/>
          </a:stretch>
        </p:blipFill>
        <p:spPr>
          <a:xfrm>
            <a:off x="4621775" y="1949387"/>
            <a:ext cx="937250" cy="933675"/>
          </a:xfrm>
          <a:prstGeom prst="rect">
            <a:avLst/>
          </a:prstGeom>
          <a:noFill/>
          <a:ln>
            <a:noFill/>
          </a:ln>
        </p:spPr>
      </p:pic>
      <p:pic>
        <p:nvPicPr>
          <p:cNvPr id="268" name="Shape 268"/>
          <p:cNvPicPr preferRelativeResize="0"/>
          <p:nvPr/>
        </p:nvPicPr>
        <p:blipFill>
          <a:blip r:embed="rId8">
            <a:alphaModFix/>
          </a:blip>
          <a:stretch>
            <a:fillRect/>
          </a:stretch>
        </p:blipFill>
        <p:spPr>
          <a:xfrm>
            <a:off x="5772220" y="1885744"/>
            <a:ext cx="1260275" cy="1060975"/>
          </a:xfrm>
          <a:prstGeom prst="rect">
            <a:avLst/>
          </a:prstGeom>
          <a:noFill/>
          <a:ln>
            <a:noFill/>
          </a:ln>
        </p:spPr>
      </p:pic>
      <p:pic>
        <p:nvPicPr>
          <p:cNvPr id="269" name="Shape 269"/>
          <p:cNvPicPr preferRelativeResize="0"/>
          <p:nvPr/>
        </p:nvPicPr>
        <p:blipFill>
          <a:blip r:embed="rId9">
            <a:alphaModFix/>
          </a:blip>
          <a:stretch>
            <a:fillRect/>
          </a:stretch>
        </p:blipFill>
        <p:spPr>
          <a:xfrm>
            <a:off x="7157450" y="1863787"/>
            <a:ext cx="1219200" cy="11049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73" name="Shape 273"/>
        <p:cNvGrpSpPr/>
        <p:nvPr/>
      </p:nvGrpSpPr>
      <p:grpSpPr>
        <a:xfrm>
          <a:off x="0" y="0"/>
          <a:ext cx="0" cy="0"/>
          <a:chOff x="0" y="0"/>
          <a:chExt cx="0" cy="0"/>
        </a:xfrm>
      </p:grpSpPr>
      <p:sp>
        <p:nvSpPr>
          <p:cNvPr id="274" name="Shape 274"/>
          <p:cNvSpPr txBox="1"/>
          <p:nvPr>
            <p:ph type="title"/>
          </p:nvPr>
        </p:nvSpPr>
        <p:spPr>
          <a:xfrm>
            <a:off x="311700" y="315925"/>
            <a:ext cx="8520600" cy="831300"/>
          </a:xfrm>
          <a:prstGeom prst="rect">
            <a:avLst/>
          </a:prstGeom>
        </p:spPr>
        <p:txBody>
          <a:bodyPr anchorCtr="0" anchor="b" bIns="91425" lIns="91425" rIns="91425" tIns="91425">
            <a:noAutofit/>
          </a:bodyPr>
          <a:lstStyle/>
          <a:p>
            <a:pPr lvl="0">
              <a:spcBef>
                <a:spcPts val="0"/>
              </a:spcBef>
              <a:buNone/>
            </a:pPr>
            <a:r>
              <a:rPr lang="en"/>
              <a:t>More Advanced Mechanical Ideas - Rithin</a:t>
            </a:r>
          </a:p>
        </p:txBody>
      </p:sp>
      <p:sp>
        <p:nvSpPr>
          <p:cNvPr id="275" name="Shape 275"/>
          <p:cNvSpPr txBox="1"/>
          <p:nvPr>
            <p:ph idx="1" type="body"/>
          </p:nvPr>
        </p:nvSpPr>
        <p:spPr>
          <a:xfrm>
            <a:off x="311700" y="1228675"/>
            <a:ext cx="8520600" cy="3416400"/>
          </a:xfrm>
          <a:prstGeom prst="rect">
            <a:avLst/>
          </a:prstGeom>
        </p:spPr>
        <p:txBody>
          <a:bodyPr anchorCtr="0" anchor="t" bIns="91425" lIns="91425" rIns="91425" tIns="91425">
            <a:noAutofit/>
          </a:bodyPr>
          <a:lstStyle/>
          <a:p>
            <a:pPr indent="-228600" lvl="0" marL="457200" rtl="0">
              <a:spcBef>
                <a:spcPts val="0"/>
              </a:spcBef>
              <a:spcAft>
                <a:spcPts val="0"/>
              </a:spcAft>
              <a:buClr>
                <a:srgbClr val="B7B7B7"/>
              </a:buClr>
              <a:buChar char="●"/>
            </a:pPr>
            <a:r>
              <a:rPr lang="en">
                <a:solidFill>
                  <a:srgbClr val="B7B7B7"/>
                </a:solidFill>
              </a:rPr>
              <a:t>Prefabricated Gearboxes: VPs and WCD (Assembly)</a:t>
            </a:r>
          </a:p>
          <a:p>
            <a:pPr indent="-228600" lvl="0" marL="457200" rtl="0">
              <a:spcBef>
                <a:spcPts val="0"/>
              </a:spcBef>
              <a:spcAft>
                <a:spcPts val="0"/>
              </a:spcAft>
              <a:buClr>
                <a:srgbClr val="B7B7B7"/>
              </a:buClr>
              <a:buChar char="●"/>
            </a:pPr>
            <a:r>
              <a:rPr lang="en">
                <a:solidFill>
                  <a:srgbClr val="B7B7B7"/>
                </a:solidFill>
              </a:rPr>
              <a:t>Prototyping</a:t>
            </a:r>
          </a:p>
          <a:p>
            <a:pPr indent="-228600" lvl="0" marL="457200" rtl="0">
              <a:spcBef>
                <a:spcPts val="0"/>
              </a:spcBef>
              <a:spcAft>
                <a:spcPts val="0"/>
              </a:spcAft>
              <a:buClr>
                <a:srgbClr val="B7B7B7"/>
              </a:buClr>
              <a:buChar char="●"/>
            </a:pPr>
            <a:r>
              <a:rPr lang="en">
                <a:solidFill>
                  <a:srgbClr val="B7B7B7"/>
                </a:solidFill>
              </a:rPr>
              <a:t>Manipulator design</a:t>
            </a:r>
          </a:p>
          <a:p>
            <a:pPr indent="-228600" lvl="0" marL="457200" rtl="0">
              <a:spcBef>
                <a:spcPts val="0"/>
              </a:spcBef>
              <a:spcAft>
                <a:spcPts val="0"/>
              </a:spcAft>
              <a:buClr>
                <a:srgbClr val="B7B7B7"/>
              </a:buClr>
              <a:buChar char="●"/>
            </a:pPr>
            <a:r>
              <a:rPr lang="en">
                <a:solidFill>
                  <a:srgbClr val="B7B7B7"/>
                </a:solidFill>
              </a:rPr>
              <a:t>Drivetrain Chassis </a:t>
            </a:r>
          </a:p>
          <a:p>
            <a:pPr indent="-228600" lvl="0" marL="457200" rtl="0">
              <a:spcBef>
                <a:spcPts val="0"/>
              </a:spcBef>
              <a:spcAft>
                <a:spcPts val="0"/>
              </a:spcAft>
              <a:buClr>
                <a:srgbClr val="B7B7B7"/>
              </a:buClr>
              <a:buChar char="●"/>
            </a:pPr>
            <a:r>
              <a:rPr lang="en">
                <a:solidFill>
                  <a:srgbClr val="B7B7B7"/>
                </a:solidFill>
              </a:rPr>
              <a:t>Pneumatics(joint with electrical)</a:t>
            </a:r>
          </a:p>
          <a:p>
            <a:pPr lvl="0" rtl="0">
              <a:spcBef>
                <a:spcPts val="0"/>
              </a:spcBef>
              <a:buNone/>
            </a:pPr>
            <a:r>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79" name="Shape 279"/>
        <p:cNvGrpSpPr/>
        <p:nvPr/>
      </p:nvGrpSpPr>
      <p:grpSpPr>
        <a:xfrm>
          <a:off x="0" y="0"/>
          <a:ext cx="0" cy="0"/>
          <a:chOff x="0" y="0"/>
          <a:chExt cx="0" cy="0"/>
        </a:xfrm>
      </p:grpSpPr>
      <p:sp>
        <p:nvSpPr>
          <p:cNvPr id="280" name="Shape 280"/>
          <p:cNvSpPr txBox="1"/>
          <p:nvPr>
            <p:ph type="title"/>
          </p:nvPr>
        </p:nvSpPr>
        <p:spPr>
          <a:xfrm>
            <a:off x="311700" y="315925"/>
            <a:ext cx="8520600" cy="831300"/>
          </a:xfrm>
          <a:prstGeom prst="rect">
            <a:avLst/>
          </a:prstGeom>
        </p:spPr>
        <p:txBody>
          <a:bodyPr anchorCtr="0" anchor="b" bIns="91425" lIns="91425" rIns="91425" tIns="91425">
            <a:noAutofit/>
          </a:bodyPr>
          <a:lstStyle/>
          <a:p>
            <a:pPr lvl="0">
              <a:spcBef>
                <a:spcPts val="0"/>
              </a:spcBef>
              <a:buNone/>
            </a:pPr>
            <a:r>
              <a:rPr lang="en"/>
              <a:t>Creating Accurate Sketches and Drawings - Rithin</a:t>
            </a:r>
          </a:p>
        </p:txBody>
      </p:sp>
      <p:sp>
        <p:nvSpPr>
          <p:cNvPr id="281" name="Shape 281"/>
          <p:cNvSpPr txBox="1"/>
          <p:nvPr>
            <p:ph idx="1" type="body"/>
          </p:nvPr>
        </p:nvSpPr>
        <p:spPr>
          <a:xfrm>
            <a:off x="311700" y="1152475"/>
            <a:ext cx="4430400" cy="3416400"/>
          </a:xfrm>
          <a:prstGeom prst="rect">
            <a:avLst/>
          </a:prstGeom>
        </p:spPr>
        <p:txBody>
          <a:bodyPr anchorCtr="0" anchor="t" bIns="91425" lIns="91425" rIns="91425" tIns="91425">
            <a:noAutofit/>
          </a:bodyPr>
          <a:lstStyle/>
          <a:p>
            <a:pPr indent="-317500" lvl="0" marL="457200">
              <a:spcBef>
                <a:spcPts val="0"/>
              </a:spcBef>
              <a:spcAft>
                <a:spcPts val="0"/>
              </a:spcAft>
              <a:buClr>
                <a:srgbClr val="B7B7B7"/>
              </a:buClr>
              <a:buSzPct val="100000"/>
              <a:buFont typeface="Arial"/>
              <a:buChar char="●"/>
            </a:pPr>
            <a:r>
              <a:rPr lang="en" sz="1400">
                <a:solidFill>
                  <a:srgbClr val="B7B7B7"/>
                </a:solidFill>
                <a:latin typeface="Arial"/>
                <a:ea typeface="Arial"/>
                <a:cs typeface="Arial"/>
                <a:sym typeface="Arial"/>
              </a:rPr>
              <a:t>Reasonability </a:t>
            </a:r>
          </a:p>
          <a:p>
            <a:pPr indent="-304800" lvl="1" marL="914400">
              <a:spcBef>
                <a:spcPts val="0"/>
              </a:spcBef>
              <a:spcAft>
                <a:spcPts val="0"/>
              </a:spcAft>
              <a:buClr>
                <a:srgbClr val="B7B7B7"/>
              </a:buClr>
              <a:buSzPct val="100000"/>
              <a:buFont typeface="Arial"/>
              <a:buChar char="○"/>
            </a:pPr>
            <a:r>
              <a:rPr lang="en" sz="1200">
                <a:solidFill>
                  <a:srgbClr val="B7B7B7"/>
                </a:solidFill>
                <a:latin typeface="Arial"/>
                <a:ea typeface="Arial"/>
                <a:cs typeface="Arial"/>
                <a:sym typeface="Arial"/>
              </a:rPr>
              <a:t>reasonable idea of limitations, due to both FRC as well as our resources.</a:t>
            </a:r>
          </a:p>
          <a:p>
            <a:pPr indent="-317500" lvl="0" marL="457200">
              <a:spcBef>
                <a:spcPts val="0"/>
              </a:spcBef>
              <a:spcAft>
                <a:spcPts val="0"/>
              </a:spcAft>
              <a:buClr>
                <a:srgbClr val="B7B7B7"/>
              </a:buClr>
              <a:buSzPct val="100000"/>
              <a:buFont typeface="Arial"/>
              <a:buChar char="●"/>
            </a:pPr>
            <a:r>
              <a:rPr lang="en" sz="1400">
                <a:solidFill>
                  <a:srgbClr val="B7B7B7"/>
                </a:solidFill>
                <a:latin typeface="Arial"/>
                <a:ea typeface="Arial"/>
                <a:cs typeface="Arial"/>
                <a:sym typeface="Arial"/>
              </a:rPr>
              <a:t>Sketches and Drawings for prototyping</a:t>
            </a:r>
          </a:p>
          <a:p>
            <a:pPr indent="-304800" lvl="1" marL="914400">
              <a:spcBef>
                <a:spcPts val="0"/>
              </a:spcBef>
              <a:spcAft>
                <a:spcPts val="0"/>
              </a:spcAft>
              <a:buClr>
                <a:srgbClr val="B7B7B7"/>
              </a:buClr>
              <a:buSzPct val="100000"/>
              <a:buFont typeface="Arial"/>
              <a:buChar char="○"/>
            </a:pPr>
            <a:r>
              <a:rPr lang="en" sz="1200">
                <a:solidFill>
                  <a:srgbClr val="B7B7B7"/>
                </a:solidFill>
                <a:latin typeface="Arial"/>
                <a:ea typeface="Arial"/>
                <a:cs typeface="Arial"/>
                <a:sym typeface="Arial"/>
              </a:rPr>
              <a:t>Iterative Sketching process</a:t>
            </a:r>
          </a:p>
          <a:p>
            <a:pPr indent="-304800" lvl="2" marL="1371600">
              <a:spcBef>
                <a:spcPts val="0"/>
              </a:spcBef>
              <a:spcAft>
                <a:spcPts val="0"/>
              </a:spcAft>
              <a:buClr>
                <a:srgbClr val="B7B7B7"/>
              </a:buClr>
              <a:buSzPct val="100000"/>
              <a:buFont typeface="Arial"/>
              <a:buChar char="■"/>
            </a:pPr>
            <a:r>
              <a:rPr lang="en" sz="1200">
                <a:solidFill>
                  <a:srgbClr val="B7B7B7"/>
                </a:solidFill>
                <a:latin typeface="Arial"/>
                <a:ea typeface="Arial"/>
                <a:cs typeface="Arial"/>
                <a:sym typeface="Arial"/>
              </a:rPr>
              <a:t>Initial sketch to convey ideas to others</a:t>
            </a:r>
          </a:p>
          <a:p>
            <a:pPr indent="-304800" lvl="2" marL="1371600">
              <a:spcBef>
                <a:spcPts val="0"/>
              </a:spcBef>
              <a:spcAft>
                <a:spcPts val="0"/>
              </a:spcAft>
              <a:buClr>
                <a:srgbClr val="B7B7B7"/>
              </a:buClr>
              <a:buSzPct val="100000"/>
              <a:buFont typeface="Arial"/>
              <a:buChar char="■"/>
            </a:pPr>
            <a:r>
              <a:rPr lang="en" sz="1200">
                <a:solidFill>
                  <a:srgbClr val="B7B7B7"/>
                </a:solidFill>
                <a:latin typeface="Arial"/>
                <a:ea typeface="Arial"/>
                <a:cs typeface="Arial"/>
                <a:sym typeface="Arial"/>
              </a:rPr>
              <a:t>Progressive sketch, neater, more components are laid out</a:t>
            </a:r>
          </a:p>
          <a:p>
            <a:pPr indent="-304800" lvl="3" marL="1828800">
              <a:spcBef>
                <a:spcPts val="0"/>
              </a:spcBef>
              <a:spcAft>
                <a:spcPts val="0"/>
              </a:spcAft>
              <a:buClr>
                <a:srgbClr val="B7B7B7"/>
              </a:buClr>
              <a:buSzPct val="100000"/>
              <a:buFont typeface="Arial"/>
              <a:buChar char="●"/>
            </a:pPr>
            <a:r>
              <a:rPr lang="en" sz="1200">
                <a:solidFill>
                  <a:srgbClr val="B7B7B7"/>
                </a:solidFill>
                <a:latin typeface="Arial"/>
                <a:ea typeface="Arial"/>
                <a:cs typeface="Arial"/>
                <a:sym typeface="Arial"/>
              </a:rPr>
              <a:t>No measurements yet, what’s the point</a:t>
            </a:r>
          </a:p>
          <a:p>
            <a:pPr indent="-304800" lvl="2" marL="1371600">
              <a:spcBef>
                <a:spcPts val="0"/>
              </a:spcBef>
              <a:spcAft>
                <a:spcPts val="0"/>
              </a:spcAft>
              <a:buClr>
                <a:srgbClr val="B7B7B7"/>
              </a:buClr>
              <a:buSzPct val="100000"/>
              <a:buFont typeface="Arial"/>
              <a:buChar char="■"/>
            </a:pPr>
            <a:r>
              <a:rPr lang="en" sz="1200">
                <a:solidFill>
                  <a:srgbClr val="B7B7B7"/>
                </a:solidFill>
                <a:latin typeface="Arial"/>
                <a:ea typeface="Arial"/>
                <a:cs typeface="Arial"/>
                <a:sym typeface="Arial"/>
              </a:rPr>
              <a:t>Play around and decide on materials and parts needed	</a:t>
            </a:r>
          </a:p>
          <a:p>
            <a:pPr indent="-304800" lvl="2" marL="1371600">
              <a:spcBef>
                <a:spcPts val="0"/>
              </a:spcBef>
              <a:spcAft>
                <a:spcPts val="0"/>
              </a:spcAft>
              <a:buClr>
                <a:srgbClr val="B7B7B7"/>
              </a:buClr>
              <a:buSzPct val="100000"/>
              <a:buFont typeface="Arial"/>
              <a:buChar char="■"/>
            </a:pPr>
            <a:r>
              <a:rPr lang="en" sz="1200">
                <a:solidFill>
                  <a:srgbClr val="B7B7B7"/>
                </a:solidFill>
                <a:latin typeface="Arial"/>
                <a:ea typeface="Arial"/>
                <a:cs typeface="Arial"/>
                <a:sym typeface="Arial"/>
              </a:rPr>
              <a:t>Create a final well drawn sketch with measurements and parts needed</a:t>
            </a:r>
          </a:p>
          <a:p>
            <a:pPr lvl="0">
              <a:spcBef>
                <a:spcPts val="0"/>
              </a:spcBef>
              <a:buNone/>
            </a:pPr>
            <a:r>
              <a:t/>
            </a:r>
            <a:endParaRPr>
              <a:solidFill>
                <a:srgbClr val="B7B7B7"/>
              </a:solidFill>
            </a:endParaRPr>
          </a:p>
        </p:txBody>
      </p:sp>
      <p:pic>
        <p:nvPicPr>
          <p:cNvPr id="282" name="Shape 282"/>
          <p:cNvPicPr preferRelativeResize="0"/>
          <p:nvPr/>
        </p:nvPicPr>
        <p:blipFill>
          <a:blip r:embed="rId3">
            <a:alphaModFix/>
          </a:blip>
          <a:stretch>
            <a:fillRect/>
          </a:stretch>
        </p:blipFill>
        <p:spPr>
          <a:xfrm>
            <a:off x="5049874" y="1074774"/>
            <a:ext cx="3605125" cy="383502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6" name="Shape 66"/>
        <p:cNvGrpSpPr/>
        <p:nvPr/>
      </p:nvGrpSpPr>
      <p:grpSpPr>
        <a:xfrm>
          <a:off x="0" y="0"/>
          <a:ext cx="0" cy="0"/>
          <a:chOff x="0" y="0"/>
          <a:chExt cx="0" cy="0"/>
        </a:xfrm>
      </p:grpSpPr>
      <p:sp>
        <p:nvSpPr>
          <p:cNvPr id="67" name="Shape 67"/>
          <p:cNvSpPr txBox="1"/>
          <p:nvPr>
            <p:ph type="title"/>
          </p:nvPr>
        </p:nvSpPr>
        <p:spPr>
          <a:xfrm>
            <a:off x="311700" y="315925"/>
            <a:ext cx="8520600" cy="831300"/>
          </a:xfrm>
          <a:prstGeom prst="rect">
            <a:avLst/>
          </a:prstGeom>
        </p:spPr>
        <p:txBody>
          <a:bodyPr anchorCtr="0" anchor="b" bIns="91425" lIns="91425" rIns="91425" tIns="91425">
            <a:noAutofit/>
          </a:bodyPr>
          <a:lstStyle/>
          <a:p>
            <a:pPr lvl="0" rtl="0">
              <a:spcBef>
                <a:spcPts val="0"/>
              </a:spcBef>
              <a:buNone/>
            </a:pPr>
            <a:r>
              <a:rPr lang="en"/>
              <a:t>Safety With Tools</a:t>
            </a:r>
          </a:p>
        </p:txBody>
      </p:sp>
      <p:sp>
        <p:nvSpPr>
          <p:cNvPr id="68" name="Shape 68"/>
          <p:cNvSpPr txBox="1"/>
          <p:nvPr>
            <p:ph idx="1" type="body"/>
          </p:nvPr>
        </p:nvSpPr>
        <p:spPr>
          <a:xfrm>
            <a:off x="311700" y="1225225"/>
            <a:ext cx="8520600" cy="3354000"/>
          </a:xfrm>
          <a:prstGeom prst="rect">
            <a:avLst/>
          </a:prstGeom>
        </p:spPr>
        <p:txBody>
          <a:bodyPr anchorCtr="0" anchor="t" bIns="91425" lIns="91425" rIns="91425" tIns="91425">
            <a:noAutofit/>
          </a:bodyPr>
          <a:lstStyle/>
          <a:p>
            <a:pPr indent="-228600" lvl="0" marL="457200" rtl="0">
              <a:spcBef>
                <a:spcPts val="0"/>
              </a:spcBef>
              <a:buChar char="➔"/>
            </a:pPr>
            <a:r>
              <a:rPr lang="en"/>
              <a:t>Wear safety glasses whenever you are in the vicinity of power tools</a:t>
            </a:r>
          </a:p>
          <a:p>
            <a:pPr indent="-228600" lvl="1" marL="914400" rtl="0">
              <a:spcBef>
                <a:spcPts val="0"/>
              </a:spcBef>
              <a:buChar char="◆"/>
            </a:pPr>
            <a:r>
              <a:rPr lang="en"/>
              <a:t>Additional personal protective equipment (PPE) may be necessary for certain tasks</a:t>
            </a:r>
          </a:p>
          <a:p>
            <a:pPr indent="-228600" lvl="0" marL="457200" rtl="0">
              <a:spcBef>
                <a:spcPts val="0"/>
              </a:spcBef>
              <a:buChar char="➔"/>
            </a:pPr>
            <a:r>
              <a:rPr lang="en"/>
              <a:t>Never work alone</a:t>
            </a:r>
          </a:p>
          <a:p>
            <a:pPr indent="-228600" lvl="1" marL="914400" rtl="0">
              <a:spcBef>
                <a:spcPts val="0"/>
              </a:spcBef>
              <a:buChar char="◆"/>
            </a:pPr>
            <a:r>
              <a:rPr lang="en"/>
              <a:t>Always make sure there is a mentor or veteran around you in case there is an emergency</a:t>
            </a:r>
          </a:p>
          <a:p>
            <a:pPr indent="-228600" lvl="1" marL="914400" rtl="0">
              <a:spcBef>
                <a:spcPts val="0"/>
              </a:spcBef>
              <a:buChar char="◆"/>
            </a:pPr>
            <a:r>
              <a:rPr lang="en" sz="1400"/>
              <a:t>Safe operation of certain power tools requires additional training</a:t>
            </a:r>
          </a:p>
          <a:p>
            <a:pPr indent="-228600" lvl="1" marL="914400" rtl="0">
              <a:spcBef>
                <a:spcPts val="0"/>
              </a:spcBef>
              <a:buChar char="◆"/>
            </a:pPr>
            <a:r>
              <a:rPr lang="en" sz="1400"/>
              <a:t>Check with a mentor or veteran to see if you are cleared to use the power tools you need</a:t>
            </a:r>
          </a:p>
          <a:p>
            <a:pPr indent="-228600" lvl="0" marL="457200" rtl="0">
              <a:spcBef>
                <a:spcPts val="0"/>
              </a:spcBef>
              <a:buChar char="➔"/>
            </a:pPr>
            <a:r>
              <a:rPr lang="en"/>
              <a:t>Keep fingers and hands away from dangerous situations</a:t>
            </a:r>
          </a:p>
          <a:p>
            <a:pPr indent="-228600" lvl="1" marL="914400" rtl="0">
              <a:spcBef>
                <a:spcPts val="0"/>
              </a:spcBef>
              <a:buChar char="◆"/>
            </a:pPr>
            <a:r>
              <a:rPr lang="en"/>
              <a:t>Guards and shields must be in place prior to operating equipment</a:t>
            </a:r>
          </a:p>
          <a:p>
            <a:pPr indent="-228600" lvl="1" marL="914400" rtl="0">
              <a:spcBef>
                <a:spcPts val="0"/>
              </a:spcBef>
              <a:buChar char="◆"/>
            </a:pPr>
            <a:r>
              <a:rPr lang="en"/>
              <a:t>Hold your workpiece with a clamp or vise when drilling</a:t>
            </a:r>
          </a:p>
          <a:p>
            <a:pPr indent="-228600" lvl="1" marL="914400" rtl="0">
              <a:spcBef>
                <a:spcPts val="0"/>
              </a:spcBef>
              <a:buChar char="◆"/>
            </a:pPr>
            <a:r>
              <a:rPr lang="en"/>
              <a:t>Keep fingers away from blade when using saws</a:t>
            </a:r>
          </a:p>
          <a:p>
            <a:pPr indent="-228600" lvl="0" marL="457200" rtl="0">
              <a:spcBef>
                <a:spcPts val="0"/>
              </a:spcBef>
              <a:buChar char="➔"/>
            </a:pPr>
            <a:r>
              <a:rPr lang="en"/>
              <a:t>Never leave a machine running unattended</a:t>
            </a:r>
          </a:p>
          <a:p>
            <a:pPr indent="-228600" lvl="0" marL="457200" rtl="0">
              <a:spcBef>
                <a:spcPts val="0"/>
              </a:spcBef>
              <a:buChar char="➔"/>
            </a:pPr>
            <a:r>
              <a:rPr lang="en"/>
              <a:t>Long hair must be tied back securely at all times</a:t>
            </a:r>
          </a:p>
        </p:txBody>
      </p:sp>
      <p:pic>
        <p:nvPicPr>
          <p:cNvPr descr="right.jpg" id="69" name="Shape 69"/>
          <p:cNvPicPr preferRelativeResize="0"/>
          <p:nvPr/>
        </p:nvPicPr>
        <p:blipFill>
          <a:blip r:embed="rId3">
            <a:alphaModFix/>
          </a:blip>
          <a:stretch>
            <a:fillRect/>
          </a:stretch>
        </p:blipFill>
        <p:spPr>
          <a:xfrm>
            <a:off x="6971450" y="2968025"/>
            <a:ext cx="1860849" cy="17877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86" name="Shape 286"/>
        <p:cNvGrpSpPr/>
        <p:nvPr/>
      </p:nvGrpSpPr>
      <p:grpSpPr>
        <a:xfrm>
          <a:off x="0" y="0"/>
          <a:ext cx="0" cy="0"/>
          <a:chOff x="0" y="0"/>
          <a:chExt cx="0" cy="0"/>
        </a:xfrm>
      </p:grpSpPr>
      <p:sp>
        <p:nvSpPr>
          <p:cNvPr id="287" name="Shape 287"/>
          <p:cNvSpPr txBox="1"/>
          <p:nvPr>
            <p:ph type="title"/>
          </p:nvPr>
        </p:nvSpPr>
        <p:spPr>
          <a:xfrm>
            <a:off x="311700" y="315925"/>
            <a:ext cx="8520600" cy="831300"/>
          </a:xfrm>
          <a:prstGeom prst="rect">
            <a:avLst/>
          </a:prstGeom>
        </p:spPr>
        <p:txBody>
          <a:bodyPr anchorCtr="0" anchor="b" bIns="91425" lIns="91425" rIns="91425" tIns="91425">
            <a:noAutofit/>
          </a:bodyPr>
          <a:lstStyle/>
          <a:p>
            <a:pPr lvl="0">
              <a:spcBef>
                <a:spcPts val="0"/>
              </a:spcBef>
              <a:buNone/>
            </a:pPr>
            <a:r>
              <a:rPr lang="en"/>
              <a:t>Resources - Deeksha</a:t>
            </a:r>
          </a:p>
        </p:txBody>
      </p:sp>
      <p:sp>
        <p:nvSpPr>
          <p:cNvPr id="288" name="Shape 288"/>
          <p:cNvSpPr txBox="1"/>
          <p:nvPr>
            <p:ph idx="1" type="body"/>
          </p:nvPr>
        </p:nvSpPr>
        <p:spPr>
          <a:xfrm>
            <a:off x="311700" y="1225225"/>
            <a:ext cx="8520600" cy="3354000"/>
          </a:xfrm>
          <a:prstGeom prst="rect">
            <a:avLst/>
          </a:prstGeom>
        </p:spPr>
        <p:txBody>
          <a:bodyPr anchorCtr="0" anchor="t" bIns="91425" lIns="91425" rIns="91425" tIns="91425">
            <a:noAutofit/>
          </a:bodyPr>
          <a:lstStyle/>
          <a:p>
            <a:pPr indent="-228600" lvl="0" marL="457200" rtl="0">
              <a:spcBef>
                <a:spcPts val="0"/>
              </a:spcBef>
              <a:buChar char="➔"/>
            </a:pPr>
            <a:r>
              <a:rPr lang="en"/>
              <a:t>Purchases and Orders:</a:t>
            </a:r>
          </a:p>
          <a:p>
            <a:pPr indent="-228600" lvl="1" marL="914400" rtl="0">
              <a:spcBef>
                <a:spcPts val="0"/>
              </a:spcBef>
              <a:buChar char="◆"/>
            </a:pPr>
            <a:r>
              <a:rPr lang="en"/>
              <a:t>Vexpro.com → versa planetary materials</a:t>
            </a:r>
          </a:p>
          <a:p>
            <a:pPr indent="-228600" lvl="1" marL="914400" rtl="0">
              <a:spcBef>
                <a:spcPts val="0"/>
              </a:spcBef>
              <a:buChar char="◆"/>
            </a:pPr>
            <a:r>
              <a:rPr lang="en"/>
              <a:t>Andymark.com → premade units</a:t>
            </a:r>
          </a:p>
          <a:p>
            <a:pPr indent="-228600" lvl="1" marL="914400" rtl="0">
              <a:spcBef>
                <a:spcPts val="0"/>
              </a:spcBef>
              <a:buChar char="◆"/>
            </a:pPr>
            <a:r>
              <a:rPr lang="en"/>
              <a:t>West Coast Drive</a:t>
            </a:r>
          </a:p>
          <a:p>
            <a:pPr indent="-228600" lvl="1" marL="914400" rtl="0">
              <a:spcBef>
                <a:spcPts val="0"/>
              </a:spcBef>
              <a:buChar char="◆"/>
            </a:pPr>
            <a:r>
              <a:rPr lang="en"/>
              <a:t>SDP SI → custom pulleys and belt orders</a:t>
            </a:r>
          </a:p>
          <a:p>
            <a:pPr indent="-228600" lvl="1" marL="914400" rtl="0">
              <a:spcBef>
                <a:spcPts val="0"/>
              </a:spcBef>
              <a:buChar char="◆"/>
            </a:pPr>
            <a:r>
              <a:rPr lang="en"/>
              <a:t>Alan Steel → main stock purchase</a:t>
            </a:r>
          </a:p>
          <a:p>
            <a:pPr indent="-228600" lvl="0" marL="457200" rtl="0">
              <a:spcBef>
                <a:spcPts val="0"/>
              </a:spcBef>
              <a:buChar char="➔"/>
            </a:pPr>
            <a:r>
              <a:rPr lang="en"/>
              <a:t>Information and Inspiration:</a:t>
            </a:r>
          </a:p>
          <a:p>
            <a:pPr indent="-228600" lvl="1" marL="914400" rtl="0">
              <a:spcBef>
                <a:spcPts val="0"/>
              </a:spcBef>
              <a:buChar char="◆"/>
            </a:pPr>
            <a:r>
              <a:rPr lang="en"/>
              <a:t>Chief Delphi </a:t>
            </a:r>
          </a:p>
          <a:p>
            <a:pPr indent="-228600" lvl="1" marL="914400" rtl="0">
              <a:spcBef>
                <a:spcPts val="0"/>
              </a:spcBef>
              <a:buChar char="◆"/>
            </a:pPr>
            <a:r>
              <a:rPr lang="en"/>
              <a:t>FRC Blog and CAD</a:t>
            </a:r>
          </a:p>
          <a:p>
            <a:pPr indent="-228600" lvl="1" marL="914400" rtl="0">
              <a:spcBef>
                <a:spcPts val="0"/>
              </a:spcBef>
              <a:buChar char="◆"/>
            </a:pPr>
            <a:r>
              <a:rPr lang="en"/>
              <a:t>Solidworks</a:t>
            </a:r>
          </a:p>
        </p:txBody>
      </p:sp>
      <p:pic>
        <p:nvPicPr>
          <p:cNvPr descr="andymark.png" id="289" name="Shape 289"/>
          <p:cNvPicPr preferRelativeResize="0"/>
          <p:nvPr/>
        </p:nvPicPr>
        <p:blipFill>
          <a:blip r:embed="rId3">
            <a:alphaModFix/>
          </a:blip>
          <a:stretch>
            <a:fillRect/>
          </a:stretch>
        </p:blipFill>
        <p:spPr>
          <a:xfrm>
            <a:off x="4712222" y="1684347"/>
            <a:ext cx="1774775" cy="1774800"/>
          </a:xfrm>
          <a:prstGeom prst="rect">
            <a:avLst/>
          </a:prstGeom>
          <a:noFill/>
          <a:ln>
            <a:noFill/>
          </a:ln>
        </p:spPr>
      </p:pic>
      <p:pic>
        <p:nvPicPr>
          <p:cNvPr descr="vexpro.jpg" id="290" name="Shape 290"/>
          <p:cNvPicPr preferRelativeResize="0"/>
          <p:nvPr/>
        </p:nvPicPr>
        <p:blipFill>
          <a:blip r:embed="rId4">
            <a:alphaModFix/>
          </a:blip>
          <a:stretch>
            <a:fillRect/>
          </a:stretch>
        </p:blipFill>
        <p:spPr>
          <a:xfrm>
            <a:off x="6608025" y="1657350"/>
            <a:ext cx="1828800" cy="1828800"/>
          </a:xfrm>
          <a:prstGeom prst="rect">
            <a:avLst/>
          </a:prstGeom>
          <a:noFill/>
          <a:ln>
            <a:noFill/>
          </a:ln>
        </p:spPr>
      </p:pic>
      <p:pic>
        <p:nvPicPr>
          <p:cNvPr descr="solidworks.png" id="291" name="Shape 291"/>
          <p:cNvPicPr preferRelativeResize="0"/>
          <p:nvPr/>
        </p:nvPicPr>
        <p:blipFill>
          <a:blip r:embed="rId5">
            <a:alphaModFix/>
          </a:blip>
          <a:stretch>
            <a:fillRect/>
          </a:stretch>
        </p:blipFill>
        <p:spPr>
          <a:xfrm>
            <a:off x="5748450" y="1228475"/>
            <a:ext cx="1466850" cy="3048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95" name="Shape 295"/>
        <p:cNvGrpSpPr/>
        <p:nvPr/>
      </p:nvGrpSpPr>
      <p:grpSpPr>
        <a:xfrm>
          <a:off x="0" y="0"/>
          <a:ext cx="0" cy="0"/>
          <a:chOff x="0" y="0"/>
          <a:chExt cx="0" cy="0"/>
        </a:xfrm>
      </p:grpSpPr>
      <p:pic>
        <p:nvPicPr>
          <p:cNvPr descr="robo.jpg" id="296" name="Shape 296"/>
          <p:cNvPicPr preferRelativeResize="0"/>
          <p:nvPr/>
        </p:nvPicPr>
        <p:blipFill rotWithShape="1">
          <a:blip r:embed="rId3">
            <a:alphaModFix/>
          </a:blip>
          <a:srcRect b="590" l="5016" r="6815" t="-590"/>
          <a:stretch/>
        </p:blipFill>
        <p:spPr>
          <a:xfrm>
            <a:off x="0" y="-54925"/>
            <a:ext cx="9144000" cy="8164874"/>
          </a:xfrm>
          <a:prstGeom prst="rect">
            <a:avLst/>
          </a:prstGeom>
          <a:noFill/>
          <a:ln>
            <a:noFill/>
          </a:ln>
        </p:spPr>
      </p:pic>
      <p:sp>
        <p:nvSpPr>
          <p:cNvPr id="297" name="Shape 297"/>
          <p:cNvSpPr txBox="1"/>
          <p:nvPr>
            <p:ph type="title"/>
          </p:nvPr>
        </p:nvSpPr>
        <p:spPr>
          <a:xfrm>
            <a:off x="311700" y="315925"/>
            <a:ext cx="8520600" cy="831300"/>
          </a:xfrm>
          <a:prstGeom prst="rect">
            <a:avLst/>
          </a:prstGeom>
        </p:spPr>
        <p:txBody>
          <a:bodyPr anchorCtr="0" anchor="b" bIns="91425" lIns="91425" rIns="91425" tIns="91425">
            <a:noAutofit/>
          </a:bodyPr>
          <a:lstStyle/>
          <a:p>
            <a:pPr lvl="0" algn="ctr">
              <a:spcBef>
                <a:spcPts val="0"/>
              </a:spcBef>
              <a:buNone/>
            </a:pPr>
            <a:r>
              <a:rPr lang="en"/>
              <a:t>Thanks for watching!</a:t>
            </a:r>
          </a:p>
        </p:txBody>
      </p:sp>
      <p:sp>
        <p:nvSpPr>
          <p:cNvPr id="298" name="Shape 298"/>
          <p:cNvSpPr txBox="1"/>
          <p:nvPr/>
        </p:nvSpPr>
        <p:spPr>
          <a:xfrm>
            <a:off x="364275" y="4173975"/>
            <a:ext cx="2284800" cy="876900"/>
          </a:xfrm>
          <a:prstGeom prst="rect">
            <a:avLst/>
          </a:prstGeom>
          <a:noFill/>
          <a:ln>
            <a:noFill/>
          </a:ln>
        </p:spPr>
        <p:txBody>
          <a:bodyPr anchorCtr="0" anchor="t" bIns="91425" lIns="91425" rIns="91425" tIns="91425">
            <a:noAutofit/>
          </a:bodyPr>
          <a:lstStyle/>
          <a:p>
            <a:pPr lvl="0">
              <a:spcBef>
                <a:spcPts val="0"/>
              </a:spcBef>
              <a:buNone/>
            </a:pPr>
            <a:r>
              <a:t/>
            </a:r>
            <a:endParaRPr sz="3600">
              <a:solidFill>
                <a:srgbClr val="FFFFFF"/>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3" name="Shape 73"/>
        <p:cNvGrpSpPr/>
        <p:nvPr/>
      </p:nvGrpSpPr>
      <p:grpSpPr>
        <a:xfrm>
          <a:off x="0" y="0"/>
          <a:ext cx="0" cy="0"/>
          <a:chOff x="0" y="0"/>
          <a:chExt cx="0" cy="0"/>
        </a:xfrm>
      </p:grpSpPr>
      <p:sp>
        <p:nvSpPr>
          <p:cNvPr id="74" name="Shape 74"/>
          <p:cNvSpPr txBox="1"/>
          <p:nvPr>
            <p:ph type="title"/>
          </p:nvPr>
        </p:nvSpPr>
        <p:spPr>
          <a:xfrm>
            <a:off x="311700" y="315925"/>
            <a:ext cx="8520600" cy="831300"/>
          </a:xfrm>
          <a:prstGeom prst="rect">
            <a:avLst/>
          </a:prstGeom>
        </p:spPr>
        <p:txBody>
          <a:bodyPr anchorCtr="0" anchor="b" bIns="91425" lIns="91425" rIns="91425" tIns="91425">
            <a:noAutofit/>
          </a:bodyPr>
          <a:lstStyle/>
          <a:p>
            <a:pPr lvl="0" rtl="0">
              <a:spcBef>
                <a:spcPts val="0"/>
              </a:spcBef>
              <a:buNone/>
            </a:pPr>
            <a:r>
              <a:rPr lang="en"/>
              <a:t>Prohibited Items</a:t>
            </a:r>
          </a:p>
        </p:txBody>
      </p:sp>
      <p:sp>
        <p:nvSpPr>
          <p:cNvPr id="75" name="Shape 75"/>
          <p:cNvSpPr txBox="1"/>
          <p:nvPr>
            <p:ph idx="1" type="body"/>
          </p:nvPr>
        </p:nvSpPr>
        <p:spPr>
          <a:xfrm>
            <a:off x="311700" y="1225225"/>
            <a:ext cx="8520600" cy="3354000"/>
          </a:xfrm>
          <a:prstGeom prst="rect">
            <a:avLst/>
          </a:prstGeom>
        </p:spPr>
        <p:txBody>
          <a:bodyPr anchorCtr="0" anchor="t" bIns="91425" lIns="91425" rIns="91425" tIns="91425">
            <a:noAutofit/>
          </a:bodyPr>
          <a:lstStyle/>
          <a:p>
            <a:pPr indent="-228600" lvl="0" marL="457200" rtl="0">
              <a:spcBef>
                <a:spcPts val="0"/>
              </a:spcBef>
              <a:buChar char="➔"/>
            </a:pPr>
            <a:r>
              <a:rPr lang="en"/>
              <a:t>Loose clothing</a:t>
            </a:r>
          </a:p>
          <a:p>
            <a:pPr indent="-228600" lvl="1" marL="914400" rtl="0">
              <a:spcBef>
                <a:spcPts val="0"/>
              </a:spcBef>
              <a:buChar char="◆"/>
            </a:pPr>
            <a:r>
              <a:rPr lang="en"/>
              <a:t>Ties</a:t>
            </a:r>
          </a:p>
          <a:p>
            <a:pPr indent="-228600" lvl="1" marL="914400" rtl="0">
              <a:spcBef>
                <a:spcPts val="0"/>
              </a:spcBef>
              <a:buChar char="◆"/>
            </a:pPr>
            <a:r>
              <a:rPr lang="en"/>
              <a:t>Scarves</a:t>
            </a:r>
          </a:p>
          <a:p>
            <a:pPr indent="-228600" lvl="1" marL="914400" rtl="0">
              <a:spcBef>
                <a:spcPts val="0"/>
              </a:spcBef>
              <a:buChar char="◆"/>
            </a:pPr>
            <a:r>
              <a:rPr lang="en"/>
              <a:t>Skirts</a:t>
            </a:r>
          </a:p>
          <a:p>
            <a:pPr indent="-228600" lvl="0" marL="457200" rtl="0">
              <a:spcBef>
                <a:spcPts val="0"/>
              </a:spcBef>
              <a:buChar char="➔"/>
            </a:pPr>
            <a:r>
              <a:rPr lang="en"/>
              <a:t>Jewelry</a:t>
            </a:r>
          </a:p>
          <a:p>
            <a:pPr indent="-228600" lvl="1" marL="914400" rtl="0">
              <a:spcBef>
                <a:spcPts val="0"/>
              </a:spcBef>
              <a:buChar char="◆"/>
            </a:pPr>
            <a:r>
              <a:rPr lang="en"/>
              <a:t>Rings</a:t>
            </a:r>
          </a:p>
          <a:p>
            <a:pPr indent="-228600" lvl="1" marL="914400" rtl="0">
              <a:spcBef>
                <a:spcPts val="0"/>
              </a:spcBef>
              <a:buChar char="◆"/>
            </a:pPr>
            <a:r>
              <a:rPr lang="en"/>
              <a:t>Necklaces</a:t>
            </a:r>
          </a:p>
          <a:p>
            <a:pPr indent="-228600" lvl="1" marL="914400" rtl="0">
              <a:spcBef>
                <a:spcPts val="0"/>
              </a:spcBef>
              <a:buChar char="◆"/>
            </a:pPr>
            <a:r>
              <a:rPr lang="en"/>
              <a:t>Bracelets</a:t>
            </a:r>
          </a:p>
          <a:p>
            <a:pPr indent="-228600" lvl="0" marL="457200" rtl="0">
              <a:spcBef>
                <a:spcPts val="0"/>
              </a:spcBef>
              <a:buChar char="➔"/>
            </a:pPr>
            <a:r>
              <a:rPr lang="en"/>
              <a:t>Open-toed shoes</a:t>
            </a:r>
          </a:p>
          <a:p>
            <a:pPr indent="-228600" lvl="0" marL="457200" rtl="0">
              <a:spcBef>
                <a:spcPts val="0"/>
              </a:spcBef>
              <a:buChar char="➔"/>
            </a:pPr>
            <a:r>
              <a:rPr lang="en"/>
              <a:t>Headphones</a:t>
            </a:r>
          </a:p>
        </p:txBody>
      </p:sp>
      <p:pic>
        <p:nvPicPr>
          <p:cNvPr descr="safety.png" id="76" name="Shape 76"/>
          <p:cNvPicPr preferRelativeResize="0"/>
          <p:nvPr/>
        </p:nvPicPr>
        <p:blipFill>
          <a:blip r:embed="rId3">
            <a:alphaModFix/>
          </a:blip>
          <a:stretch>
            <a:fillRect/>
          </a:stretch>
        </p:blipFill>
        <p:spPr>
          <a:xfrm>
            <a:off x="3266502" y="315924"/>
            <a:ext cx="5565797" cy="402667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0" name="Shape 80"/>
        <p:cNvGrpSpPr/>
        <p:nvPr/>
      </p:nvGrpSpPr>
      <p:grpSpPr>
        <a:xfrm>
          <a:off x="0" y="0"/>
          <a:ext cx="0" cy="0"/>
          <a:chOff x="0" y="0"/>
          <a:chExt cx="0" cy="0"/>
        </a:xfrm>
      </p:grpSpPr>
      <p:sp>
        <p:nvSpPr>
          <p:cNvPr id="81" name="Shape 81"/>
          <p:cNvSpPr txBox="1"/>
          <p:nvPr>
            <p:ph type="title"/>
          </p:nvPr>
        </p:nvSpPr>
        <p:spPr>
          <a:xfrm>
            <a:off x="311700" y="315925"/>
            <a:ext cx="8520600" cy="831300"/>
          </a:xfrm>
          <a:prstGeom prst="rect">
            <a:avLst/>
          </a:prstGeom>
        </p:spPr>
        <p:txBody>
          <a:bodyPr anchorCtr="0" anchor="b" bIns="91425" lIns="91425" rIns="91425" tIns="91425">
            <a:noAutofit/>
          </a:bodyPr>
          <a:lstStyle/>
          <a:p>
            <a:pPr lvl="0" rtl="0">
              <a:spcBef>
                <a:spcPts val="0"/>
              </a:spcBef>
              <a:buNone/>
            </a:pPr>
            <a:r>
              <a:rPr lang="en"/>
              <a:t>Use Your Common Sense</a:t>
            </a:r>
          </a:p>
        </p:txBody>
      </p:sp>
      <p:sp>
        <p:nvSpPr>
          <p:cNvPr id="82" name="Shape 82"/>
          <p:cNvSpPr txBox="1"/>
          <p:nvPr>
            <p:ph idx="1" type="body"/>
          </p:nvPr>
        </p:nvSpPr>
        <p:spPr>
          <a:xfrm>
            <a:off x="311700" y="1225225"/>
            <a:ext cx="5916000" cy="3354000"/>
          </a:xfrm>
          <a:prstGeom prst="rect">
            <a:avLst/>
          </a:prstGeom>
        </p:spPr>
        <p:txBody>
          <a:bodyPr anchorCtr="0" anchor="t" bIns="91425" lIns="91425" rIns="91425" tIns="91425">
            <a:noAutofit/>
          </a:bodyPr>
          <a:lstStyle/>
          <a:p>
            <a:pPr indent="-228600" lvl="0" marL="457200" rtl="0">
              <a:spcBef>
                <a:spcPts val="0"/>
              </a:spcBef>
              <a:buChar char="➔"/>
            </a:pPr>
            <a:r>
              <a:rPr lang="en"/>
              <a:t>Do not block walkways</a:t>
            </a:r>
          </a:p>
          <a:p>
            <a:pPr indent="-228600" lvl="0" marL="457200" rtl="0">
              <a:spcBef>
                <a:spcPts val="0"/>
              </a:spcBef>
              <a:buChar char="➔"/>
            </a:pPr>
            <a:r>
              <a:rPr lang="en"/>
              <a:t>Do not run, especially not around sharp tools</a:t>
            </a:r>
          </a:p>
          <a:p>
            <a:pPr indent="-228600" lvl="0" marL="457200" rtl="0">
              <a:spcBef>
                <a:spcPts val="0"/>
              </a:spcBef>
              <a:buChar char="➔"/>
            </a:pPr>
            <a:r>
              <a:rPr lang="en"/>
              <a:t>Do not climb on anything unstable, such as carts or robots</a:t>
            </a:r>
          </a:p>
          <a:p>
            <a:pPr indent="-228600" lvl="0" marL="457200" rtl="0">
              <a:spcBef>
                <a:spcPts val="0"/>
              </a:spcBef>
              <a:buChar char="➔"/>
            </a:pPr>
            <a:r>
              <a:rPr lang="en"/>
              <a:t>Do not eat or drink in work areas</a:t>
            </a:r>
          </a:p>
          <a:p>
            <a:pPr indent="-228600" lvl="0" marL="457200" rtl="0">
              <a:spcBef>
                <a:spcPts val="0"/>
              </a:spcBef>
              <a:buChar char="➔"/>
            </a:pPr>
            <a:r>
              <a:rPr lang="en"/>
              <a:t>Do not use compressed air to clean skin or clothing</a:t>
            </a:r>
          </a:p>
          <a:p>
            <a:pPr indent="-228600" lvl="0" marL="457200" rtl="0">
              <a:spcBef>
                <a:spcPts val="0"/>
              </a:spcBef>
              <a:buChar char="➔"/>
            </a:pPr>
            <a:r>
              <a:rPr lang="en"/>
              <a:t>Do not use broken or damaged equipment</a:t>
            </a:r>
          </a:p>
          <a:p>
            <a:pPr indent="-228600" lvl="0" marL="457200" rtl="0">
              <a:spcBef>
                <a:spcPts val="0"/>
              </a:spcBef>
              <a:buChar char="➔"/>
            </a:pPr>
            <a:r>
              <a:rPr lang="en"/>
              <a:t>Immediately report any hazardous situations, injuries, or problems with equipment to a mentor or veteran</a:t>
            </a:r>
          </a:p>
        </p:txBody>
      </p:sp>
      <p:pic>
        <p:nvPicPr>
          <p:cNvPr descr="safety2.jpg" id="83" name="Shape 83"/>
          <p:cNvPicPr preferRelativeResize="0"/>
          <p:nvPr/>
        </p:nvPicPr>
        <p:blipFill rotWithShape="1">
          <a:blip r:embed="rId3">
            <a:alphaModFix/>
          </a:blip>
          <a:srcRect b="0" l="19483" r="19422" t="0"/>
          <a:stretch/>
        </p:blipFill>
        <p:spPr>
          <a:xfrm>
            <a:off x="6227789" y="315925"/>
            <a:ext cx="2604510" cy="42633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7" name="Shape 87"/>
        <p:cNvGrpSpPr/>
        <p:nvPr/>
      </p:nvGrpSpPr>
      <p:grpSpPr>
        <a:xfrm>
          <a:off x="0" y="0"/>
          <a:ext cx="0" cy="0"/>
          <a:chOff x="0" y="0"/>
          <a:chExt cx="0" cy="0"/>
        </a:xfrm>
      </p:grpSpPr>
      <p:sp>
        <p:nvSpPr>
          <p:cNvPr id="88" name="Shape 88"/>
          <p:cNvSpPr txBox="1"/>
          <p:nvPr>
            <p:ph type="title"/>
          </p:nvPr>
        </p:nvSpPr>
        <p:spPr>
          <a:xfrm>
            <a:off x="311700" y="315925"/>
            <a:ext cx="8520600" cy="831300"/>
          </a:xfrm>
          <a:prstGeom prst="rect">
            <a:avLst/>
          </a:prstGeom>
        </p:spPr>
        <p:txBody>
          <a:bodyPr anchorCtr="0" anchor="b" bIns="91425" lIns="91425" rIns="91425" tIns="91425">
            <a:noAutofit/>
          </a:bodyPr>
          <a:lstStyle/>
          <a:p>
            <a:pPr lvl="0">
              <a:spcBef>
                <a:spcPts val="0"/>
              </a:spcBef>
              <a:buNone/>
            </a:pPr>
            <a:r>
              <a:rPr lang="en"/>
              <a:t>Facilities - Deeksha</a:t>
            </a:r>
          </a:p>
        </p:txBody>
      </p:sp>
      <p:sp>
        <p:nvSpPr>
          <p:cNvPr id="89" name="Shape 89"/>
          <p:cNvSpPr txBox="1"/>
          <p:nvPr>
            <p:ph idx="1" type="body"/>
          </p:nvPr>
        </p:nvSpPr>
        <p:spPr>
          <a:xfrm>
            <a:off x="285350" y="1159050"/>
            <a:ext cx="8520600" cy="3416400"/>
          </a:xfrm>
          <a:prstGeom prst="rect">
            <a:avLst/>
          </a:prstGeom>
        </p:spPr>
        <p:txBody>
          <a:bodyPr anchorCtr="0" anchor="t" bIns="91425" lIns="91425" rIns="91425" tIns="91425">
            <a:noAutofit/>
          </a:bodyPr>
          <a:lstStyle/>
          <a:p>
            <a:pPr lvl="0" rtl="0">
              <a:lnSpc>
                <a:spcPct val="100000"/>
              </a:lnSpc>
              <a:spcBef>
                <a:spcPts val="0"/>
              </a:spcBef>
              <a:buNone/>
            </a:pPr>
            <a:r>
              <a:rPr lang="en"/>
              <a:t>Woodshop:</a:t>
            </a:r>
          </a:p>
          <a:p>
            <a:pPr indent="-228600" lvl="0" marL="457200" rtl="0">
              <a:lnSpc>
                <a:spcPct val="100000"/>
              </a:lnSpc>
              <a:spcBef>
                <a:spcPts val="0"/>
              </a:spcBef>
              <a:buChar char="➔"/>
            </a:pPr>
            <a:r>
              <a:rPr lang="en"/>
              <a:t>Nothing leaves the shop.</a:t>
            </a:r>
          </a:p>
          <a:p>
            <a:pPr indent="-228600" lvl="0" marL="457200" rtl="0">
              <a:lnSpc>
                <a:spcPct val="100000"/>
              </a:lnSpc>
              <a:spcBef>
                <a:spcPts val="0"/>
              </a:spcBef>
              <a:buChar char="➔"/>
            </a:pPr>
            <a:r>
              <a:rPr lang="en"/>
              <a:t>Leave it as you find it.</a:t>
            </a:r>
          </a:p>
          <a:p>
            <a:pPr lvl="0">
              <a:spcBef>
                <a:spcPts val="0"/>
              </a:spcBef>
              <a:buNone/>
            </a:pPr>
            <a:r>
              <a:rPr lang="en"/>
              <a:t>P5:</a:t>
            </a:r>
          </a:p>
          <a:p>
            <a:pPr indent="-228600" lvl="0" marL="457200" rtl="0">
              <a:spcBef>
                <a:spcPts val="0"/>
              </a:spcBef>
              <a:buChar char="➔"/>
            </a:pPr>
            <a:r>
              <a:rPr lang="en"/>
              <a:t>Be aware of your workspace.</a:t>
            </a:r>
          </a:p>
          <a:p>
            <a:pPr indent="-228600" lvl="0" marL="457200" rtl="0">
              <a:spcBef>
                <a:spcPts val="0"/>
              </a:spcBef>
              <a:buChar char="➔"/>
            </a:pPr>
            <a:r>
              <a:rPr lang="en"/>
              <a:t>Vacuum wood/metal shavings promptly.</a:t>
            </a:r>
          </a:p>
          <a:p>
            <a:pPr indent="-228600" lvl="0" marL="457200">
              <a:spcBef>
                <a:spcPts val="0"/>
              </a:spcBef>
              <a:buChar char="➔"/>
            </a:pPr>
            <a:r>
              <a:rPr lang="en"/>
              <a:t>Return tools immediately after work.</a:t>
            </a: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3" name="Shape 93"/>
        <p:cNvGrpSpPr/>
        <p:nvPr/>
      </p:nvGrpSpPr>
      <p:grpSpPr>
        <a:xfrm>
          <a:off x="0" y="0"/>
          <a:ext cx="0" cy="0"/>
          <a:chOff x="0" y="0"/>
          <a:chExt cx="0" cy="0"/>
        </a:xfrm>
      </p:grpSpPr>
      <p:sp>
        <p:nvSpPr>
          <p:cNvPr id="94" name="Shape 94"/>
          <p:cNvSpPr txBox="1"/>
          <p:nvPr>
            <p:ph type="title"/>
          </p:nvPr>
        </p:nvSpPr>
        <p:spPr>
          <a:xfrm>
            <a:off x="311700" y="315925"/>
            <a:ext cx="8520600" cy="831300"/>
          </a:xfrm>
          <a:prstGeom prst="rect">
            <a:avLst/>
          </a:prstGeom>
        </p:spPr>
        <p:txBody>
          <a:bodyPr anchorCtr="0" anchor="b" bIns="91425" lIns="91425" rIns="91425" tIns="91425">
            <a:noAutofit/>
          </a:bodyPr>
          <a:lstStyle/>
          <a:p>
            <a:pPr lvl="0">
              <a:spcBef>
                <a:spcPts val="0"/>
              </a:spcBef>
              <a:buNone/>
            </a:pPr>
            <a:r>
              <a:rPr lang="en"/>
              <a:t>Measurement Procedure</a:t>
            </a:r>
          </a:p>
        </p:txBody>
      </p:sp>
      <p:sp>
        <p:nvSpPr>
          <p:cNvPr id="95" name="Shape 95"/>
          <p:cNvSpPr txBox="1"/>
          <p:nvPr>
            <p:ph idx="1" type="body"/>
          </p:nvPr>
        </p:nvSpPr>
        <p:spPr>
          <a:xfrm>
            <a:off x="311700" y="1225225"/>
            <a:ext cx="8520600" cy="3354000"/>
          </a:xfrm>
          <a:prstGeom prst="rect">
            <a:avLst/>
          </a:prstGeom>
        </p:spPr>
        <p:txBody>
          <a:bodyPr anchorCtr="0" anchor="t" bIns="91425" lIns="91425" rIns="91425" tIns="91425">
            <a:noAutofit/>
          </a:bodyPr>
          <a:lstStyle/>
          <a:p>
            <a:pPr lvl="0" rtl="0">
              <a:spcBef>
                <a:spcPts val="0"/>
              </a:spcBef>
              <a:spcAft>
                <a:spcPts val="0"/>
              </a:spcAft>
              <a:buNone/>
            </a:pPr>
            <a:r>
              <a:rPr lang="en" sz="2400">
                <a:solidFill>
                  <a:schemeClr val="dk2"/>
                </a:solidFill>
              </a:rPr>
              <a:t>Use appropriate tools to mark material.</a:t>
            </a:r>
          </a:p>
          <a:p>
            <a:pPr indent="-381000" lvl="0" marL="457200" rtl="0">
              <a:spcBef>
                <a:spcPts val="0"/>
              </a:spcBef>
              <a:spcAft>
                <a:spcPts val="0"/>
              </a:spcAft>
              <a:buClr>
                <a:schemeClr val="dk2"/>
              </a:buClr>
              <a:buSzPct val="100000"/>
            </a:pPr>
            <a:r>
              <a:rPr lang="en" sz="2400">
                <a:solidFill>
                  <a:schemeClr val="dk2"/>
                </a:solidFill>
              </a:rPr>
              <a:t>Metal: Dykem and scribe, NOT sharpie</a:t>
            </a:r>
          </a:p>
          <a:p>
            <a:pPr indent="-381000" lvl="0" marL="457200" rtl="0">
              <a:spcBef>
                <a:spcPts val="0"/>
              </a:spcBef>
              <a:spcAft>
                <a:spcPts val="0"/>
              </a:spcAft>
              <a:buClr>
                <a:schemeClr val="dk2"/>
              </a:buClr>
              <a:buSzPct val="100000"/>
            </a:pPr>
            <a:r>
              <a:rPr lang="en" sz="2400">
                <a:solidFill>
                  <a:schemeClr val="dk2"/>
                </a:solidFill>
              </a:rPr>
              <a:t>Wood: Pencil</a:t>
            </a:r>
          </a:p>
          <a:p>
            <a:pPr lvl="0" marR="0" rtl="0" algn="l">
              <a:lnSpc>
                <a:spcPct val="115000"/>
              </a:lnSpc>
              <a:spcBef>
                <a:spcPts val="0"/>
              </a:spcBef>
              <a:spcAft>
                <a:spcPts val="0"/>
              </a:spcAft>
              <a:buNone/>
            </a:pPr>
            <a:r>
              <a:rPr lang="en" sz="2400">
                <a:solidFill>
                  <a:schemeClr val="dk2"/>
                </a:solidFill>
              </a:rPr>
              <a:t>For fine measurements, use calipers.</a:t>
            </a:r>
          </a:p>
          <a:p>
            <a:pPr lvl="0" marR="0" rtl="0" algn="l">
              <a:lnSpc>
                <a:spcPct val="115000"/>
              </a:lnSpc>
              <a:spcBef>
                <a:spcPts val="0"/>
              </a:spcBef>
              <a:spcAft>
                <a:spcPts val="0"/>
              </a:spcAft>
              <a:buNone/>
            </a:pPr>
            <a:r>
              <a:rPr lang="en" sz="2400">
                <a:solidFill>
                  <a:schemeClr val="dk2"/>
                </a:solidFill>
              </a:rPr>
              <a:t>Remember: Measure twice, cut once.</a:t>
            </a: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9" name="Shape 99"/>
        <p:cNvGrpSpPr/>
        <p:nvPr/>
      </p:nvGrpSpPr>
      <p:grpSpPr>
        <a:xfrm>
          <a:off x="0" y="0"/>
          <a:ext cx="0" cy="0"/>
          <a:chOff x="0" y="0"/>
          <a:chExt cx="0" cy="0"/>
        </a:xfrm>
      </p:grpSpPr>
      <p:sp>
        <p:nvSpPr>
          <p:cNvPr id="100" name="Shape 100"/>
          <p:cNvSpPr txBox="1"/>
          <p:nvPr>
            <p:ph type="title"/>
          </p:nvPr>
        </p:nvSpPr>
        <p:spPr>
          <a:xfrm>
            <a:off x="311700" y="315925"/>
            <a:ext cx="8520600" cy="831300"/>
          </a:xfrm>
          <a:prstGeom prst="rect">
            <a:avLst/>
          </a:prstGeom>
        </p:spPr>
        <p:txBody>
          <a:bodyPr anchorCtr="0" anchor="b" bIns="91425" lIns="91425" rIns="91425" tIns="91425">
            <a:noAutofit/>
          </a:bodyPr>
          <a:lstStyle/>
          <a:p>
            <a:pPr lvl="0">
              <a:spcBef>
                <a:spcPts val="0"/>
              </a:spcBef>
              <a:buNone/>
            </a:pPr>
            <a:r>
              <a:rPr lang="en"/>
              <a:t>Machinery - Gautham, Nidhin, Deeksha</a:t>
            </a:r>
          </a:p>
        </p:txBody>
      </p:sp>
      <p:sp>
        <p:nvSpPr>
          <p:cNvPr id="101" name="Shape 101"/>
          <p:cNvSpPr txBox="1"/>
          <p:nvPr>
            <p:ph idx="1" type="body"/>
          </p:nvPr>
        </p:nvSpPr>
        <p:spPr>
          <a:xfrm>
            <a:off x="311700" y="1139700"/>
            <a:ext cx="8520600" cy="3416400"/>
          </a:xfrm>
          <a:prstGeom prst="rect">
            <a:avLst/>
          </a:prstGeom>
        </p:spPr>
        <p:txBody>
          <a:bodyPr anchorCtr="0" anchor="t" bIns="91425" lIns="91425" rIns="91425" tIns="91425">
            <a:noAutofit/>
          </a:bodyPr>
          <a:lstStyle/>
          <a:p>
            <a:pPr lvl="0">
              <a:lnSpc>
                <a:spcPct val="100000"/>
              </a:lnSpc>
              <a:spcBef>
                <a:spcPts val="0"/>
              </a:spcBef>
              <a:buNone/>
            </a:pPr>
            <a:r>
              <a:rPr lang="en"/>
              <a:t>Compressor: → Deeksha</a:t>
            </a:r>
          </a:p>
          <a:p>
            <a:pPr indent="-228600" lvl="0" marL="457200" rtl="0">
              <a:lnSpc>
                <a:spcPct val="100000"/>
              </a:lnSpc>
              <a:spcBef>
                <a:spcPts val="0"/>
              </a:spcBef>
              <a:buChar char="➔"/>
            </a:pPr>
            <a:r>
              <a:rPr lang="en"/>
              <a:t>Plug in and pressurize.</a:t>
            </a:r>
          </a:p>
          <a:p>
            <a:pPr indent="-228600" lvl="0" marL="457200" rtl="0">
              <a:lnSpc>
                <a:spcPct val="100000"/>
              </a:lnSpc>
              <a:spcBef>
                <a:spcPts val="0"/>
              </a:spcBef>
              <a:buChar char="➔"/>
            </a:pPr>
            <a:r>
              <a:rPr lang="en"/>
              <a:t>Choose the right riveter head and the rivets of appropriate length.</a:t>
            </a:r>
          </a:p>
          <a:p>
            <a:pPr indent="-228600" lvl="0" marL="457200" rtl="0">
              <a:spcBef>
                <a:spcPts val="0"/>
              </a:spcBef>
              <a:buChar char="➔"/>
            </a:pPr>
            <a:r>
              <a:rPr lang="en"/>
              <a:t>Riveting process:</a:t>
            </a:r>
          </a:p>
          <a:p>
            <a:pPr indent="-228600" lvl="1" marL="914400" rtl="0">
              <a:spcBef>
                <a:spcPts val="0"/>
              </a:spcBef>
              <a:buChar char="◆"/>
            </a:pPr>
            <a:r>
              <a:rPr lang="en"/>
              <a:t>Insert riveter into riveter tail.</a:t>
            </a:r>
          </a:p>
          <a:p>
            <a:pPr indent="-228600" lvl="1" marL="914400" rtl="0">
              <a:spcBef>
                <a:spcPts val="0"/>
              </a:spcBef>
              <a:buChar char="◆"/>
            </a:pPr>
            <a:r>
              <a:rPr lang="en"/>
              <a:t>Insert rivet into hole.</a:t>
            </a:r>
          </a:p>
          <a:p>
            <a:pPr indent="-228600" lvl="1" marL="914400" rtl="0">
              <a:spcBef>
                <a:spcPts val="0"/>
              </a:spcBef>
              <a:buChar char="◆"/>
            </a:pPr>
            <a:r>
              <a:rPr lang="en"/>
              <a:t>Press down firmly and depress handle.</a:t>
            </a:r>
          </a:p>
          <a:p>
            <a:pPr indent="-228600" lvl="1" marL="914400" rtl="0">
              <a:spcBef>
                <a:spcPts val="0"/>
              </a:spcBef>
              <a:buChar char="◆"/>
            </a:pPr>
            <a:r>
              <a:rPr lang="en"/>
              <a:t>Do not let go of handle until riveter is off the surface.</a:t>
            </a:r>
          </a:p>
          <a:p>
            <a:pPr indent="-228600" lvl="1" marL="914400" rtl="0">
              <a:spcBef>
                <a:spcPts val="0"/>
              </a:spcBef>
              <a:buChar char="◆"/>
            </a:pPr>
            <a:r>
              <a:rPr lang="en"/>
              <a:t>Repeat, if necessary.</a:t>
            </a:r>
          </a:p>
          <a:p>
            <a:pPr indent="-228600" lvl="1" marL="914400">
              <a:spcBef>
                <a:spcPts val="0"/>
              </a:spcBef>
              <a:buChar char="◆"/>
            </a:pPr>
            <a:r>
              <a:rPr lang="en"/>
              <a:t>Wait for the riveter to fall out.</a:t>
            </a:r>
          </a:p>
          <a:p>
            <a:pPr lvl="0" rtl="0">
              <a:spcBef>
                <a:spcPts val="0"/>
              </a:spcBef>
              <a:buNone/>
            </a:pPr>
            <a:r>
              <a:t/>
            </a:r>
            <a:endParaRPr/>
          </a:p>
          <a:p>
            <a:pPr lvl="0" rtl="0">
              <a:lnSpc>
                <a:spcPct val="100000"/>
              </a:lnSpc>
              <a:spcBef>
                <a:spcPts val="0"/>
              </a:spcBef>
              <a:buNone/>
            </a:pPr>
            <a:r>
              <a:t/>
            </a:r>
            <a:endParaRPr sz="1200"/>
          </a:p>
          <a:p>
            <a:pPr lvl="0">
              <a:spcBef>
                <a:spcPts val="0"/>
              </a:spcBef>
              <a:buNone/>
            </a:pPr>
            <a:r>
              <a:t/>
            </a:r>
            <a:endParaRPr/>
          </a:p>
        </p:txBody>
      </p:sp>
      <p:pic>
        <p:nvPicPr>
          <p:cNvPr descr="compressor.jpg" id="102" name="Shape 102"/>
          <p:cNvPicPr preferRelativeResize="0"/>
          <p:nvPr/>
        </p:nvPicPr>
        <p:blipFill>
          <a:blip r:embed="rId3">
            <a:alphaModFix/>
          </a:blip>
          <a:stretch>
            <a:fillRect/>
          </a:stretch>
        </p:blipFill>
        <p:spPr>
          <a:xfrm>
            <a:off x="5772350" y="2415425"/>
            <a:ext cx="1866900" cy="18669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6" name="Shape 106"/>
        <p:cNvGrpSpPr/>
        <p:nvPr/>
      </p:nvGrpSpPr>
      <p:grpSpPr>
        <a:xfrm>
          <a:off x="0" y="0"/>
          <a:ext cx="0" cy="0"/>
          <a:chOff x="0" y="0"/>
          <a:chExt cx="0" cy="0"/>
        </a:xfrm>
      </p:grpSpPr>
      <p:sp>
        <p:nvSpPr>
          <p:cNvPr id="107" name="Shape 107"/>
          <p:cNvSpPr txBox="1"/>
          <p:nvPr>
            <p:ph type="title"/>
          </p:nvPr>
        </p:nvSpPr>
        <p:spPr>
          <a:xfrm>
            <a:off x="311700" y="315925"/>
            <a:ext cx="8520600" cy="831300"/>
          </a:xfrm>
          <a:prstGeom prst="rect">
            <a:avLst/>
          </a:prstGeom>
        </p:spPr>
        <p:txBody>
          <a:bodyPr anchorCtr="0" anchor="b" bIns="91425" lIns="91425" rIns="91425" tIns="91425">
            <a:noAutofit/>
          </a:bodyPr>
          <a:lstStyle/>
          <a:p>
            <a:pPr lvl="0">
              <a:spcBef>
                <a:spcPts val="0"/>
              </a:spcBef>
              <a:buNone/>
            </a:pPr>
            <a:r>
              <a:rPr lang="en"/>
              <a:t>Machinery (Cont..)</a:t>
            </a:r>
          </a:p>
        </p:txBody>
      </p:sp>
      <p:sp>
        <p:nvSpPr>
          <p:cNvPr id="108" name="Shape 108"/>
          <p:cNvSpPr txBox="1"/>
          <p:nvPr>
            <p:ph idx="1" type="body"/>
          </p:nvPr>
        </p:nvSpPr>
        <p:spPr>
          <a:xfrm>
            <a:off x="311700" y="1225225"/>
            <a:ext cx="8520600" cy="3354000"/>
          </a:xfrm>
          <a:prstGeom prst="rect">
            <a:avLst/>
          </a:prstGeom>
        </p:spPr>
        <p:txBody>
          <a:bodyPr anchorCtr="0" anchor="t" bIns="91425" lIns="91425" rIns="91425" tIns="91425">
            <a:noAutofit/>
          </a:bodyPr>
          <a:lstStyle/>
          <a:p>
            <a:pPr lvl="0">
              <a:spcBef>
                <a:spcPts val="0"/>
              </a:spcBef>
              <a:buNone/>
            </a:pPr>
            <a:r>
              <a:rPr lang="en"/>
              <a:t>Chop Saw: → Deeksha</a:t>
            </a:r>
          </a:p>
          <a:p>
            <a:pPr indent="-228600" lvl="0" marL="457200" rtl="0">
              <a:spcBef>
                <a:spcPts val="0"/>
              </a:spcBef>
              <a:buChar char="➔"/>
            </a:pPr>
            <a:r>
              <a:rPr lang="en"/>
              <a:t>Unplug before aligning with material.</a:t>
            </a:r>
          </a:p>
          <a:p>
            <a:pPr indent="-228600" lvl="0" marL="457200" rtl="0">
              <a:spcBef>
                <a:spcPts val="0"/>
              </a:spcBef>
              <a:buChar char="➔"/>
            </a:pPr>
            <a:r>
              <a:rPr lang="en"/>
              <a:t>Warn team members in nearby workspace.</a:t>
            </a:r>
          </a:p>
          <a:p>
            <a:pPr indent="-228600" lvl="0" marL="457200" rtl="0">
              <a:spcBef>
                <a:spcPts val="0"/>
              </a:spcBef>
              <a:buChar char="➔"/>
            </a:pPr>
            <a:r>
              <a:rPr lang="en"/>
              <a:t>After cutting, release throttle and allow saw blade to come to a complete stop before raising it up.</a:t>
            </a:r>
          </a:p>
          <a:p>
            <a:pPr lvl="0" rtl="0">
              <a:spcBef>
                <a:spcPts val="0"/>
              </a:spcBef>
              <a:buNone/>
            </a:pPr>
            <a:r>
              <a:t/>
            </a:r>
            <a:endParaRPr/>
          </a:p>
          <a:p>
            <a:pPr lvl="0">
              <a:spcBef>
                <a:spcPts val="0"/>
              </a:spcBef>
              <a:buNone/>
            </a:pPr>
            <a:r>
              <a:t/>
            </a:r>
            <a:endParaRPr/>
          </a:p>
        </p:txBody>
      </p:sp>
      <p:pic>
        <p:nvPicPr>
          <p:cNvPr descr="chopsaw.jpg" id="109" name="Shape 109"/>
          <p:cNvPicPr preferRelativeResize="0"/>
          <p:nvPr/>
        </p:nvPicPr>
        <p:blipFill>
          <a:blip r:embed="rId3">
            <a:alphaModFix/>
          </a:blip>
          <a:stretch>
            <a:fillRect/>
          </a:stretch>
        </p:blipFill>
        <p:spPr>
          <a:xfrm>
            <a:off x="5344449" y="1017724"/>
            <a:ext cx="1347928" cy="13479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luxe">
  <a:themeElements>
    <a:clrScheme name="Luxe">
      <a:dk1>
        <a:srgbClr val="000000"/>
      </a:dk1>
      <a:lt1>
        <a:srgbClr val="FFFFFF"/>
      </a:lt1>
      <a:dk2>
        <a:srgbClr val="B7B7B7"/>
      </a:dk2>
      <a:lt2>
        <a:srgbClr val="CCA677"/>
      </a:lt2>
      <a:accent1>
        <a:srgbClr val="5D4037"/>
      </a:accent1>
      <a:accent2>
        <a:srgbClr val="455A64"/>
      </a:accent2>
      <a:accent3>
        <a:srgbClr val="607D8B"/>
      </a:accent3>
      <a:accent4>
        <a:srgbClr val="78909C"/>
      </a:accent4>
      <a:accent5>
        <a:srgbClr val="57BB8A"/>
      </a:accent5>
      <a:accent6>
        <a:srgbClr val="DCE755"/>
      </a:accent6>
      <a:hlink>
        <a:srgbClr val="57BB8A"/>
      </a:hlink>
      <a:folHlink>
        <a:srgbClr val="57BB8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